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5"/>
  </p:notesMasterIdLst>
  <p:sldIdLst>
    <p:sldId id="256" r:id="rId2"/>
    <p:sldId id="257" r:id="rId3"/>
    <p:sldId id="259" r:id="rId4"/>
    <p:sldId id="258" r:id="rId5"/>
    <p:sldId id="261" r:id="rId6"/>
    <p:sldId id="262" r:id="rId7"/>
    <p:sldId id="263" r:id="rId8"/>
    <p:sldId id="333" r:id="rId9"/>
    <p:sldId id="334" r:id="rId10"/>
    <p:sldId id="335" r:id="rId11"/>
    <p:sldId id="336" r:id="rId12"/>
    <p:sldId id="337" r:id="rId13"/>
    <p:sldId id="338" r:id="rId14"/>
  </p:sldIdLst>
  <p:sldSz cx="9144000" cy="5143500" type="screen16x9"/>
  <p:notesSz cx="6858000" cy="9144000"/>
  <p:embeddedFontLst>
    <p:embeddedFont>
      <p:font typeface="Pangolin" panose="020B0604020202020204" charset="0"/>
      <p:regular r:id="rId16"/>
    </p:embeddedFont>
    <p:embeddedFont>
      <p:font typeface="Roboto" panose="020B0604020202020204" charset="0"/>
      <p:regular r:id="rId17"/>
      <p:bold r:id="rId18"/>
      <p:italic r:id="rId19"/>
      <p:boldItalic r:id="rId20"/>
    </p:embeddedFont>
    <p:embeddedFont>
      <p:font typeface="HP001 4 hàng" panose="020B0604020202020204" charset="0"/>
      <p:regular r:id="rId21"/>
      <p:bold r:id="rId22"/>
    </p:embeddedFont>
    <p:embeddedFont>
      <p:font typeface="Montserrat" panose="020B0604020202020204" charset="0"/>
      <p:regular r:id="rId23"/>
      <p:bold r:id="rId24"/>
      <p:italic r:id="rId25"/>
      <p:boldItalic r:id="rId26"/>
    </p:embeddedFont>
    <p:embeddedFont>
      <p:font typeface="Montserrat Alternates"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2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C4F"/>
    <a:srgbClr val="235B81"/>
    <a:srgbClr val="FFFFFF"/>
    <a:srgbClr val="FEF7C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F45C25-E918-4B1C-8BFE-48B8521CCCE3}">
  <a:tblStyle styleId="{AAF45C25-E918-4B1C-8BFE-48B8521CCC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5" autoAdjust="0"/>
    <p:restoredTop sz="94660"/>
  </p:normalViewPr>
  <p:slideViewPr>
    <p:cSldViewPr snapToGrid="0">
      <p:cViewPr varScale="1">
        <p:scale>
          <a:sx n="56" d="100"/>
          <a:sy n="56" d="100"/>
        </p:scale>
        <p:origin x="900" y="66"/>
      </p:cViewPr>
      <p:guideLst>
        <p:guide orient="horz" pos="292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476988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9"/>
        <p:cNvGrpSpPr/>
        <p:nvPr/>
      </p:nvGrpSpPr>
      <p:grpSpPr>
        <a:xfrm>
          <a:off x="0" y="0"/>
          <a:ext cx="0" cy="0"/>
          <a:chOff x="0" y="0"/>
          <a:chExt cx="0" cy="0"/>
        </a:xfrm>
      </p:grpSpPr>
      <p:sp>
        <p:nvSpPr>
          <p:cNvPr id="5550" name="Google Shape;55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1" name="Google Shape;55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73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44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2"/>
        <p:cNvGrpSpPr/>
        <p:nvPr/>
      </p:nvGrpSpPr>
      <p:grpSpPr>
        <a:xfrm>
          <a:off x="0" y="0"/>
          <a:ext cx="0" cy="0"/>
          <a:chOff x="0" y="0"/>
          <a:chExt cx="0" cy="0"/>
        </a:xfrm>
      </p:grpSpPr>
      <p:sp>
        <p:nvSpPr>
          <p:cNvPr id="5843" name="Google Shape;5843;g9051ce32c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4" name="Google Shape;5844;g9051ce32c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398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455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4"/>
        <p:cNvGrpSpPr/>
        <p:nvPr/>
      </p:nvGrpSpPr>
      <p:grpSpPr>
        <a:xfrm>
          <a:off x="0" y="0"/>
          <a:ext cx="0" cy="0"/>
          <a:chOff x="0" y="0"/>
          <a:chExt cx="0" cy="0"/>
        </a:xfrm>
      </p:grpSpPr>
      <p:sp>
        <p:nvSpPr>
          <p:cNvPr id="6265" name="Google Shape;6265;g9073ee7cb2_0_2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6" name="Google Shape;6266;g9073ee7cb2_0_2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834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2"/>
        <p:cNvGrpSpPr/>
        <p:nvPr/>
      </p:nvGrpSpPr>
      <p:grpSpPr>
        <a:xfrm>
          <a:off x="0" y="0"/>
          <a:ext cx="0" cy="0"/>
          <a:chOff x="0" y="0"/>
          <a:chExt cx="0" cy="0"/>
        </a:xfrm>
      </p:grpSpPr>
      <p:sp>
        <p:nvSpPr>
          <p:cNvPr id="6383" name="Google Shape;6383;g9073ee7cb2_0_2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4" name="Google Shape;6384;g9073ee7cb2_0_2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056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7"/>
        <p:cNvGrpSpPr/>
        <p:nvPr/>
      </p:nvGrpSpPr>
      <p:grpSpPr>
        <a:xfrm>
          <a:off x="0" y="0"/>
          <a:ext cx="0" cy="0"/>
          <a:chOff x="0" y="0"/>
          <a:chExt cx="0" cy="0"/>
        </a:xfrm>
      </p:grpSpPr>
      <p:sp>
        <p:nvSpPr>
          <p:cNvPr id="6488" name="Google Shape;6488;g8ee02c03f4_0_3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9" name="Google Shape;6489;g8ee02c03f4_0_3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81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572612" y="2790485"/>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4538"/>
        <p:cNvGrpSpPr/>
        <p:nvPr/>
      </p:nvGrpSpPr>
      <p:grpSpPr>
        <a:xfrm>
          <a:off x="0" y="0"/>
          <a:ext cx="0" cy="0"/>
          <a:chOff x="0" y="0"/>
          <a:chExt cx="0" cy="0"/>
        </a:xfrm>
      </p:grpSpPr>
      <p:grpSp>
        <p:nvGrpSpPr>
          <p:cNvPr id="4539" name="Google Shape;4539;p29"/>
          <p:cNvGrpSpPr/>
          <p:nvPr/>
        </p:nvGrpSpPr>
        <p:grpSpPr>
          <a:xfrm>
            <a:off x="307951" y="646175"/>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29"/>
          <p:cNvGrpSpPr/>
          <p:nvPr/>
        </p:nvGrpSpPr>
        <p:grpSpPr>
          <a:xfrm flipH="1">
            <a:off x="6545213" y="3963358"/>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29"/>
          <p:cNvGrpSpPr/>
          <p:nvPr/>
        </p:nvGrpSpPr>
        <p:grpSpPr>
          <a:xfrm rot="10800000" flipH="1">
            <a:off x="750188" y="701283"/>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4755"/>
        <p:cNvGrpSpPr/>
        <p:nvPr/>
      </p:nvGrpSpPr>
      <p:grpSpPr>
        <a:xfrm>
          <a:off x="0" y="0"/>
          <a:ext cx="0" cy="0"/>
          <a:chOff x="0" y="0"/>
          <a:chExt cx="0" cy="0"/>
        </a:xfrm>
      </p:grpSpPr>
      <p:grpSp>
        <p:nvGrpSpPr>
          <p:cNvPr id="4756" name="Google Shape;4756;p30"/>
          <p:cNvGrpSpPr/>
          <p:nvPr/>
        </p:nvGrpSpPr>
        <p:grpSpPr>
          <a:xfrm>
            <a:off x="307951" y="646175"/>
            <a:ext cx="8340971" cy="4261144"/>
            <a:chOff x="307951" y="646175"/>
            <a:chExt cx="8340971" cy="4261144"/>
          </a:xfrm>
        </p:grpSpPr>
        <p:sp>
          <p:nvSpPr>
            <p:cNvPr id="4757" name="Google Shape;4757;p3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6" name="Google Shape;4916;p30"/>
          <p:cNvGrpSpPr/>
          <p:nvPr/>
        </p:nvGrpSpPr>
        <p:grpSpPr>
          <a:xfrm>
            <a:off x="857119" y="716222"/>
            <a:ext cx="2159504" cy="4048269"/>
            <a:chOff x="933319" y="716222"/>
            <a:chExt cx="2159504" cy="4048269"/>
          </a:xfrm>
        </p:grpSpPr>
        <p:sp>
          <p:nvSpPr>
            <p:cNvPr id="4917" name="Google Shape;4917;p30"/>
            <p:cNvSpPr/>
            <p:nvPr/>
          </p:nvSpPr>
          <p:spPr>
            <a:xfrm>
              <a:off x="1022537" y="751722"/>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1072730" y="813519"/>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1125231" y="760363"/>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1193080" y="780983"/>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1128943" y="864928"/>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1018825" y="848208"/>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1646187" y="751722"/>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1696380" y="813519"/>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1748445" y="760363"/>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1816294" y="780983"/>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a:off x="1752625" y="864928"/>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a:off x="1642007" y="848208"/>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1097811" y="768099"/>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1181476" y="757119"/>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1399903" y="924168"/>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1268385" y="1167894"/>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1293466" y="1267874"/>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1431036" y="985310"/>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1530828" y="1153794"/>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a:off x="1541653" y="1176785"/>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a:off x="1568606" y="893222"/>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1591815" y="985310"/>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974216" y="1077491"/>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1425452" y="1240891"/>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1464040" y="1088004"/>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1286041" y="1361272"/>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1069018" y="3058467"/>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1049490" y="3064956"/>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1178294" y="1628520"/>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1245145" y="1692157"/>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1262801" y="1635913"/>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1328342" y="1677465"/>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1306942" y="2036519"/>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1365027" y="2089020"/>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1407795" y="2001674"/>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1394319" y="2042571"/>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1460296" y="2048124"/>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1272097" y="2268891"/>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1349710" y="2193586"/>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a:off x="1388267" y="2119716"/>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a:off x="1365027" y="2147137"/>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1432876" y="2114039"/>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1492833" y="2181981"/>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1541653" y="2160613"/>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1520253" y="2160613"/>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a:off x="1196824" y="2350684"/>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a:off x="1152183" y="2402717"/>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1140579" y="247056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a:off x="1160107" y="2540287"/>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a:off x="1212140" y="2589700"/>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1281861" y="2613720"/>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a:off x="1355731" y="2624826"/>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a:off x="1427323" y="2636212"/>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1498885" y="2657580"/>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1558841" y="2701191"/>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1595558" y="2764735"/>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1611343" y="2836328"/>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1603450" y="2911383"/>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1580210" y="2982913"/>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1549077" y="3052571"/>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1510489" y="3117675"/>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1467752" y="3179909"/>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1423143" y="3239710"/>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1378971" y="3298419"/>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1334362" y="3357908"/>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1295337" y="3419081"/>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1262801" y="3484310"/>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1253037" y="3554780"/>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a:off x="1258621" y="3629305"/>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a:off x="1297646" y="3692818"/>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0"/>
            <p:cNvSpPr/>
            <p:nvPr/>
          </p:nvSpPr>
          <p:spPr>
            <a:xfrm>
              <a:off x="1361315" y="373090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0"/>
            <p:cNvSpPr/>
            <p:nvPr/>
          </p:nvSpPr>
          <p:spPr>
            <a:xfrm>
              <a:off x="1434748" y="3734619"/>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a:off x="1508649" y="3712689"/>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a:off x="1090386" y="247349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a:off x="1057382" y="2563527"/>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a:off x="1218192" y="2599464"/>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a:off x="1179136" y="2703406"/>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a:off x="1115467" y="2768479"/>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a:off x="1117339" y="2878285"/>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a:off x="1180103" y="3884854"/>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a:off x="1229797" y="3897301"/>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a:off x="1196824" y="3729597"/>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a:off x="1243273" y="3759169"/>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a:off x="1338074" y="4681044"/>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a:off x="1315146" y="4661859"/>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0"/>
            <p:cNvSpPr/>
            <p:nvPr/>
          </p:nvSpPr>
          <p:spPr>
            <a:xfrm>
              <a:off x="1184002" y="4110581"/>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0"/>
            <p:cNvSpPr/>
            <p:nvPr/>
          </p:nvSpPr>
          <p:spPr>
            <a:xfrm>
              <a:off x="1338074" y="2972650"/>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a:off x="1262801" y="2237290"/>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a:off x="1421272" y="1891525"/>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a:off x="1119210" y="1064764"/>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a:off x="1216320" y="1186518"/>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a:off x="1188900" y="1166615"/>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a:off x="1518413" y="1347328"/>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a:off x="1537442" y="1385885"/>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a:off x="1537442" y="1385885"/>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a:off x="1646187" y="138732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a:off x="1113626" y="3388105"/>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a:off x="1127103" y="3498878"/>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a:off x="1231856" y="1882291"/>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a:off x="1316706" y="137137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a:off x="1851139" y="1207980"/>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8" name="Google Shape;5018;p30"/>
            <p:cNvGrpSpPr/>
            <p:nvPr/>
          </p:nvGrpSpPr>
          <p:grpSpPr>
            <a:xfrm>
              <a:off x="1785222" y="716222"/>
              <a:ext cx="1307601" cy="590241"/>
              <a:chOff x="1314344" y="705547"/>
              <a:chExt cx="1307601" cy="590241"/>
            </a:xfrm>
          </p:grpSpPr>
          <p:sp>
            <p:nvSpPr>
              <p:cNvPr id="5019" name="Google Shape;5019;p30"/>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0"/>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0"/>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5" name="Google Shape;5035;p30"/>
            <p:cNvSpPr/>
            <p:nvPr/>
          </p:nvSpPr>
          <p:spPr>
            <a:xfrm>
              <a:off x="1212140" y="4276601"/>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a:off x="1245145" y="4241631"/>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1271224" y="4402909"/>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1185188" y="4348536"/>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a:off x="933319" y="1201273"/>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040"/>
        <p:cNvGrpSpPr/>
        <p:nvPr/>
      </p:nvGrpSpPr>
      <p:grpSpPr>
        <a:xfrm>
          <a:off x="0" y="0"/>
          <a:ext cx="0" cy="0"/>
          <a:chOff x="0" y="0"/>
          <a:chExt cx="0" cy="0"/>
        </a:xfrm>
      </p:grpSpPr>
      <p:grpSp>
        <p:nvGrpSpPr>
          <p:cNvPr id="5041" name="Google Shape;5041;p31"/>
          <p:cNvGrpSpPr/>
          <p:nvPr/>
        </p:nvGrpSpPr>
        <p:grpSpPr>
          <a:xfrm>
            <a:off x="307951" y="646175"/>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31"/>
          <p:cNvGrpSpPr/>
          <p:nvPr/>
        </p:nvGrpSpPr>
        <p:grpSpPr>
          <a:xfrm>
            <a:off x="858034"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5273"/>
        <p:cNvGrpSpPr/>
        <p:nvPr/>
      </p:nvGrpSpPr>
      <p:grpSpPr>
        <a:xfrm>
          <a:off x="0" y="0"/>
          <a:ext cx="0" cy="0"/>
          <a:chOff x="0" y="0"/>
          <a:chExt cx="0" cy="0"/>
        </a:xfrm>
      </p:grpSpPr>
      <p:grpSp>
        <p:nvGrpSpPr>
          <p:cNvPr id="5274" name="Google Shape;5274;p32"/>
          <p:cNvGrpSpPr/>
          <p:nvPr/>
        </p:nvGrpSpPr>
        <p:grpSpPr>
          <a:xfrm>
            <a:off x="307951" y="646175"/>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4" name="Google Shape;5434;p32"/>
          <p:cNvGrpSpPr/>
          <p:nvPr/>
        </p:nvGrpSpPr>
        <p:grpSpPr>
          <a:xfrm>
            <a:off x="6410194" y="752622"/>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2"/>
        <p:cNvGrpSpPr/>
        <p:nvPr/>
      </p:nvGrpSpPr>
      <p:grpSpPr>
        <a:xfrm>
          <a:off x="0" y="0"/>
          <a:ext cx="0" cy="0"/>
          <a:chOff x="0" y="0"/>
          <a:chExt cx="0" cy="0"/>
        </a:xfrm>
      </p:grpSpPr>
      <p:sp>
        <p:nvSpPr>
          <p:cNvPr id="813" name="Google Shape;813;p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2" y="1364994"/>
            <a:ext cx="350390"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5"/>
          <p:cNvSpPr txBox="1">
            <a:spLocks noGrp="1"/>
          </p:cNvSpPr>
          <p:nvPr>
            <p:ph type="body" idx="1"/>
          </p:nvPr>
        </p:nvSpPr>
        <p:spPr>
          <a:xfrm>
            <a:off x="997500"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1"/>
        <p:cNvGrpSpPr/>
        <p:nvPr/>
      </p:nvGrpSpPr>
      <p:grpSpPr>
        <a:xfrm>
          <a:off x="0" y="0"/>
          <a:ext cx="0" cy="0"/>
          <a:chOff x="0" y="0"/>
          <a:chExt cx="0" cy="0"/>
        </a:xfrm>
      </p:grpSpPr>
      <p:sp>
        <p:nvSpPr>
          <p:cNvPr id="1002" name="Google Shape;1002;p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txBox="1">
            <a:spLocks noGrp="1"/>
          </p:cNvSpPr>
          <p:nvPr>
            <p:ph type="title"/>
          </p:nvPr>
        </p:nvSpPr>
        <p:spPr>
          <a:xfrm>
            <a:off x="115272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0" name="Google Shape;1180;p6"/>
          <p:cNvGrpSpPr/>
          <p:nvPr/>
        </p:nvGrpSpPr>
        <p:grpSpPr>
          <a:xfrm>
            <a:off x="8161422" y="1364994"/>
            <a:ext cx="350390" cy="1470478"/>
            <a:chOff x="8180472" y="1441194"/>
            <a:chExt cx="350390" cy="1470478"/>
          </a:xfrm>
        </p:grpSpPr>
        <p:sp>
          <p:nvSpPr>
            <p:cNvPr id="1181" name="Google Shape;1181;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6"/>
          <p:cNvGrpSpPr/>
          <p:nvPr/>
        </p:nvGrpSpPr>
        <p:grpSpPr>
          <a:xfrm>
            <a:off x="727209" y="3244569"/>
            <a:ext cx="350390" cy="1470478"/>
            <a:chOff x="8180472" y="1441194"/>
            <a:chExt cx="350390" cy="1470478"/>
          </a:xfrm>
        </p:grpSpPr>
        <p:sp>
          <p:nvSpPr>
            <p:cNvPr id="1189" name="Google Shape;1189;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78"/>
        <p:cNvGrpSpPr/>
        <p:nvPr/>
      </p:nvGrpSpPr>
      <p:grpSpPr>
        <a:xfrm>
          <a:off x="0" y="0"/>
          <a:ext cx="0" cy="0"/>
          <a:chOff x="0" y="0"/>
          <a:chExt cx="0" cy="0"/>
        </a:xfrm>
      </p:grpSpPr>
      <p:sp>
        <p:nvSpPr>
          <p:cNvPr id="1779" name="Google Shape;1779;p11"/>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3" y="2673642"/>
            <a:ext cx="2092559"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5" name="Google Shape;1885;p11"/>
          <p:cNvGrpSpPr/>
          <p:nvPr/>
        </p:nvGrpSpPr>
        <p:grpSpPr>
          <a:xfrm flipH="1">
            <a:off x="6477428" y="721767"/>
            <a:ext cx="2092559"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91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ngolin"/>
              <a:buNone/>
              <a:defRPr sz="28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lternates"/>
              <a:buChar char="●"/>
              <a:defRPr sz="1800">
                <a:solidFill>
                  <a:schemeClr val="dk2"/>
                </a:solidFill>
                <a:latin typeface="Montserrat Alternates"/>
                <a:ea typeface="Montserrat Alternates"/>
                <a:cs typeface="Montserrat Alternates"/>
                <a:sym typeface="Montserrat Alternates"/>
              </a:defRPr>
            </a:lvl1pPr>
            <a:lvl2pPr marL="914400" lvl="1"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2pPr>
            <a:lvl3pPr marL="1371600" lvl="2"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3pPr>
            <a:lvl4pPr marL="1828800" lvl="3"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4pPr>
            <a:lvl5pPr marL="2286000" lvl="4"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5pPr>
            <a:lvl6pPr marL="2743200" lvl="5"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6pPr>
            <a:lvl7pPr marL="3200400" lvl="6"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7pPr>
            <a:lvl8pPr marL="3657600" lvl="7"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8pPr>
            <a:lvl9pPr marL="4114800" lvl="8" indent="-317500">
              <a:lnSpc>
                <a:spcPct val="115000"/>
              </a:lnSpc>
              <a:spcBef>
                <a:spcPts val="1600"/>
              </a:spcBef>
              <a:spcAft>
                <a:spcPts val="160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57" r:id="rId8"/>
    <p:sldLayoutId id="2147483658" r:id="rId9"/>
    <p:sldLayoutId id="2147483673" r:id="rId10"/>
    <p:sldLayoutId id="2147483675" r:id="rId11"/>
    <p:sldLayoutId id="2147483676" r:id="rId12"/>
    <p:sldLayoutId id="2147483677" r:id="rId13"/>
    <p:sldLayoutId id="214748367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12.xm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12.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0.xml"/><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slide" Target="slide9.xml"/><Relationship Id="rId11" Type="http://schemas.openxmlformats.org/officeDocument/2006/relationships/slide" Target="slide6.xml"/><Relationship Id="rId5" Type="http://schemas.openxmlformats.org/officeDocument/2006/relationships/slide" Target="slide8.xml"/><Relationship Id="rId10" Type="http://schemas.openxmlformats.org/officeDocument/2006/relationships/slide" Target="slide12.xml"/><Relationship Id="rId4" Type="http://schemas.openxmlformats.org/officeDocument/2006/relationships/slide" Target="slide4.xml"/><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gif"/><Relationship Id="rId5" Type="http://schemas.openxmlformats.org/officeDocument/2006/relationships/slide" Target="slide3.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5.xml"/><Relationship Id="rId7"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gif"/><Relationship Id="rId5" Type="http://schemas.openxmlformats.org/officeDocument/2006/relationships/slide" Target="slide12.xml"/><Relationship Id="rId4" Type="http://schemas.openxmlformats.org/officeDocument/2006/relationships/slide" Target="slide7.xml"/><Relationship Id="rId9"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slide" Target="slide3.xml"/><Relationship Id="rId4" Type="http://schemas.openxmlformats.org/officeDocument/2006/relationships/slide" Target="slide1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2"/>
        <p:cNvGrpSpPr/>
        <p:nvPr/>
      </p:nvGrpSpPr>
      <p:grpSpPr>
        <a:xfrm>
          <a:off x="0" y="0"/>
          <a:ext cx="0" cy="0"/>
          <a:chOff x="0" y="0"/>
          <a:chExt cx="0" cy="0"/>
        </a:xfrm>
      </p:grpSpPr>
      <p:sp>
        <p:nvSpPr>
          <p:cNvPr id="5554" name="Google Shape;5554;p35"/>
          <p:cNvSpPr/>
          <p:nvPr/>
        </p:nvSpPr>
        <p:spPr>
          <a:xfrm>
            <a:off x="2014343" y="1164325"/>
            <a:ext cx="5134364" cy="1898950"/>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5"/>
          <p:cNvSpPr txBox="1">
            <a:spLocks noGrp="1"/>
          </p:cNvSpPr>
          <p:nvPr>
            <p:ph type="ctrTitle"/>
          </p:nvPr>
        </p:nvSpPr>
        <p:spPr>
          <a:xfrm>
            <a:off x="1864275" y="1380575"/>
            <a:ext cx="5434500" cy="1682700"/>
          </a:xfrm>
          <a:prstGeom prst="rect">
            <a:avLst/>
          </a:prstGeom>
        </p:spPr>
        <p:txBody>
          <a:bodyPr spcFirstLastPara="1" wrap="square" lIns="91425" tIns="91425" rIns="91425" bIns="91425" anchor="b" anchorCtr="0">
            <a:noAutofit/>
          </a:bodyPr>
          <a:lstStyle/>
          <a:p>
            <a:pPr defTabSz="1219170"/>
            <a:r>
              <a:rPr lang="en-US" sz="5400" b="1" dirty="0">
                <a:solidFill>
                  <a:srgbClr val="FFFFFF"/>
                </a:solidFill>
                <a:latin typeface="Times New Roman" pitchFamily="18" charset="0"/>
                <a:cs typeface="Times New Roman" pitchFamily="18" charset="0"/>
              </a:rPr>
              <a:t>ÔN TẬP GIỮA HỌC KÌ I</a:t>
            </a:r>
          </a:p>
        </p:txBody>
      </p:sp>
      <p:grpSp>
        <p:nvGrpSpPr>
          <p:cNvPr id="5557" name="Google Shape;5557;p35"/>
          <p:cNvGrpSpPr/>
          <p:nvPr/>
        </p:nvGrpSpPr>
        <p:grpSpPr>
          <a:xfrm>
            <a:off x="790775" y="119354"/>
            <a:ext cx="7447900" cy="539881"/>
            <a:chOff x="790775" y="119354"/>
            <a:chExt cx="7447900" cy="539881"/>
          </a:xfrm>
        </p:grpSpPr>
        <p:sp>
          <p:nvSpPr>
            <p:cNvPr id="5558" name="Google Shape;5558;p35"/>
            <p:cNvSpPr/>
            <p:nvPr/>
          </p:nvSpPr>
          <p:spPr>
            <a:xfrm>
              <a:off x="7123684" y="123504"/>
              <a:ext cx="172446" cy="240191"/>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5"/>
            <p:cNvSpPr/>
            <p:nvPr/>
          </p:nvSpPr>
          <p:spPr>
            <a:xfrm>
              <a:off x="7028883"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5"/>
            <p:cNvSpPr/>
            <p:nvPr/>
          </p:nvSpPr>
          <p:spPr>
            <a:xfrm>
              <a:off x="4633668" y="123504"/>
              <a:ext cx="172446" cy="240191"/>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5"/>
            <p:cNvSpPr/>
            <p:nvPr/>
          </p:nvSpPr>
          <p:spPr>
            <a:xfrm>
              <a:off x="4538866" y="358045"/>
              <a:ext cx="536304" cy="301189"/>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5"/>
            <p:cNvSpPr/>
            <p:nvPr/>
          </p:nvSpPr>
          <p:spPr>
            <a:xfrm>
              <a:off x="5257318" y="123504"/>
              <a:ext cx="172446" cy="240191"/>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5"/>
            <p:cNvSpPr/>
            <p:nvPr/>
          </p:nvSpPr>
          <p:spPr>
            <a:xfrm>
              <a:off x="5162517" y="358045"/>
              <a:ext cx="536336" cy="301189"/>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5"/>
            <p:cNvSpPr/>
            <p:nvPr/>
          </p:nvSpPr>
          <p:spPr>
            <a:xfrm>
              <a:off x="5880532" y="123504"/>
              <a:ext cx="172446" cy="240191"/>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5"/>
            <p:cNvSpPr/>
            <p:nvPr/>
          </p:nvSpPr>
          <p:spPr>
            <a:xfrm>
              <a:off x="5785731"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5"/>
            <p:cNvSpPr/>
            <p:nvPr/>
          </p:nvSpPr>
          <p:spPr>
            <a:xfrm>
              <a:off x="6507926"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5"/>
            <p:cNvSpPr/>
            <p:nvPr/>
          </p:nvSpPr>
          <p:spPr>
            <a:xfrm>
              <a:off x="6413124" y="358045"/>
              <a:ext cx="536304" cy="301189"/>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5"/>
            <p:cNvSpPr/>
            <p:nvPr/>
          </p:nvSpPr>
          <p:spPr>
            <a:xfrm>
              <a:off x="7751078"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5"/>
            <p:cNvSpPr/>
            <p:nvPr/>
          </p:nvSpPr>
          <p:spPr>
            <a:xfrm>
              <a:off x="7656245" y="358045"/>
              <a:ext cx="536336" cy="301189"/>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5"/>
            <p:cNvSpPr/>
            <p:nvPr/>
          </p:nvSpPr>
          <p:spPr>
            <a:xfrm>
              <a:off x="3378880" y="119354"/>
              <a:ext cx="172446" cy="238133"/>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5"/>
            <p:cNvSpPr/>
            <p:nvPr/>
          </p:nvSpPr>
          <p:spPr>
            <a:xfrm>
              <a:off x="3284079"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5"/>
            <p:cNvSpPr/>
            <p:nvPr/>
          </p:nvSpPr>
          <p:spPr>
            <a:xfrm>
              <a:off x="888864" y="119354"/>
              <a:ext cx="172446" cy="238133"/>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5"/>
            <p:cNvSpPr/>
            <p:nvPr/>
          </p:nvSpPr>
          <p:spPr>
            <a:xfrm>
              <a:off x="794063" y="353616"/>
              <a:ext cx="536336" cy="299620"/>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5"/>
            <p:cNvSpPr/>
            <p:nvPr/>
          </p:nvSpPr>
          <p:spPr>
            <a:xfrm>
              <a:off x="1512078" y="119354"/>
              <a:ext cx="172446" cy="238133"/>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5"/>
            <p:cNvSpPr/>
            <p:nvPr/>
          </p:nvSpPr>
          <p:spPr>
            <a:xfrm>
              <a:off x="1417276" y="353616"/>
              <a:ext cx="536336" cy="299620"/>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5"/>
            <p:cNvSpPr/>
            <p:nvPr/>
          </p:nvSpPr>
          <p:spPr>
            <a:xfrm>
              <a:off x="2135728" y="119354"/>
              <a:ext cx="172446" cy="238133"/>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5"/>
            <p:cNvSpPr/>
            <p:nvPr/>
          </p:nvSpPr>
          <p:spPr>
            <a:xfrm>
              <a:off x="2040927"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5"/>
            <p:cNvSpPr/>
            <p:nvPr/>
          </p:nvSpPr>
          <p:spPr>
            <a:xfrm>
              <a:off x="2763122"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5"/>
            <p:cNvSpPr/>
            <p:nvPr/>
          </p:nvSpPr>
          <p:spPr>
            <a:xfrm>
              <a:off x="2668321"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5"/>
            <p:cNvSpPr/>
            <p:nvPr/>
          </p:nvSpPr>
          <p:spPr>
            <a:xfrm>
              <a:off x="4006274"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5"/>
            <p:cNvSpPr/>
            <p:nvPr/>
          </p:nvSpPr>
          <p:spPr>
            <a:xfrm>
              <a:off x="3911473"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5">
              <a:hlinkClick r:id="rId3" action="ppaction://hlinksldjump"/>
            </p:cNvPr>
            <p:cNvSpPr txBox="1"/>
            <p:nvPr/>
          </p:nvSpPr>
          <p:spPr>
            <a:xfrm>
              <a:off x="7907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583" name="Google Shape;5583;p35"/>
            <p:cNvSpPr txBox="1"/>
            <p:nvPr/>
          </p:nvSpPr>
          <p:spPr>
            <a:xfrm>
              <a:off x="1412281"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584" name="Google Shape;5584;p35"/>
            <p:cNvSpPr txBox="1"/>
            <p:nvPr/>
          </p:nvSpPr>
          <p:spPr>
            <a:xfrm>
              <a:off x="198800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585" name="Google Shape;5585;p35"/>
            <p:cNvSpPr txBox="1"/>
            <p:nvPr/>
          </p:nvSpPr>
          <p:spPr>
            <a:xfrm>
              <a:off x="26576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586" name="Google Shape;5586;p35"/>
            <p:cNvSpPr txBox="1"/>
            <p:nvPr/>
          </p:nvSpPr>
          <p:spPr>
            <a:xfrm>
              <a:off x="32334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587" name="Google Shape;5587;p35"/>
            <p:cNvSpPr txBox="1"/>
            <p:nvPr/>
          </p:nvSpPr>
          <p:spPr>
            <a:xfrm>
              <a:off x="3869194"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588" name="Google Shape;5588;p35"/>
            <p:cNvSpPr txBox="1"/>
            <p:nvPr/>
          </p:nvSpPr>
          <p:spPr>
            <a:xfrm>
              <a:off x="44907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589" name="Google Shape;5589;p35"/>
            <p:cNvSpPr txBox="1"/>
            <p:nvPr/>
          </p:nvSpPr>
          <p:spPr>
            <a:xfrm>
              <a:off x="511935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590" name="Google Shape;5590;p35"/>
            <p:cNvSpPr txBox="1"/>
            <p:nvPr/>
          </p:nvSpPr>
          <p:spPr>
            <a:xfrm>
              <a:off x="574085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591" name="Google Shape;5591;p35"/>
            <p:cNvSpPr txBox="1"/>
            <p:nvPr/>
          </p:nvSpPr>
          <p:spPr>
            <a:xfrm>
              <a:off x="636712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592" name="Google Shape;5592;p35"/>
            <p:cNvSpPr txBox="1"/>
            <p:nvPr/>
          </p:nvSpPr>
          <p:spPr>
            <a:xfrm>
              <a:off x="6981488"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593" name="Google Shape;5593;p35"/>
            <p:cNvSpPr txBox="1"/>
            <p:nvPr/>
          </p:nvSpPr>
          <p:spPr>
            <a:xfrm>
              <a:off x="760537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594" name="Google Shape;5594;p35">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5" name="Google Shape;5595;p35">
            <a:hlinkClick r:id="" action="ppaction://noaction"/>
          </p:cNvPr>
          <p:cNvSpPr/>
          <p:nvPr/>
        </p:nvSpPr>
        <p:spPr>
          <a:xfrm>
            <a:off x="8477450" y="2839050"/>
            <a:ext cx="428700" cy="428700"/>
          </a:xfrm>
          <a:prstGeom prst="teardrop">
            <a:avLst>
              <a:gd name="adj" fmla="val 10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597" name="Google Shape;5597;p35">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598" name="Google Shape;5598;p35">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599" name="Google Shape;5599;p3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5600" name="Google Shape;5600;p35">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01" name="Google Shape;5601;p35">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602" name="Google Shape;5602;p35">
            <a:hlinkClick r:id="rId4"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5">
            <a:hlinkClick r:id="rId5"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5">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5">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a:hlinkClick r:id="rId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 xmlns:a16="http://schemas.microsoft.com/office/drawing/2014/main" id="{3E4D5310-080E-4C1B-8ED6-32206E42A146}"/>
              </a:ext>
            </a:extLst>
          </p:cNvPr>
          <p:cNvSpPr txBox="1">
            <a:spLocks noChangeArrowheads="1"/>
          </p:cNvSpPr>
          <p:nvPr/>
        </p:nvSpPr>
        <p:spPr bwMode="auto">
          <a:xfrm>
            <a:off x="2713893" y="1787752"/>
            <a:ext cx="5703277" cy="208672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dirty="0"/>
              <a:t>      </a:t>
            </a:r>
            <a:r>
              <a:rPr lang="en-US" altLang="en-US" sz="2400" b="1" dirty="0" err="1">
                <a:solidFill>
                  <a:srgbClr val="0B19C8"/>
                </a:solidFill>
              </a:rPr>
              <a:t>Bài</a:t>
            </a:r>
            <a:r>
              <a:rPr lang="en-US" altLang="en-US" sz="2400" b="1" dirty="0">
                <a:solidFill>
                  <a:srgbClr val="0B19C8"/>
                </a:solidFill>
              </a:rPr>
              <a:t> : </a:t>
            </a:r>
            <a:r>
              <a:rPr lang="en-US" altLang="en-US" sz="2400" b="1" dirty="0" err="1">
                <a:solidFill>
                  <a:srgbClr val="0B19C8"/>
                </a:solidFill>
              </a:rPr>
              <a:t>Cái</a:t>
            </a:r>
            <a:r>
              <a:rPr lang="en-US" altLang="en-US" sz="2400" b="1" dirty="0">
                <a:solidFill>
                  <a:srgbClr val="0B19C8"/>
                </a:solidFill>
              </a:rPr>
              <a:t> </a:t>
            </a:r>
            <a:r>
              <a:rPr lang="en-US" altLang="en-US" sz="2400" b="1" dirty="0" err="1">
                <a:solidFill>
                  <a:srgbClr val="0B19C8"/>
                </a:solidFill>
              </a:rPr>
              <a:t>gì</a:t>
            </a:r>
            <a:r>
              <a:rPr lang="en-US" altLang="en-US" sz="2400" b="1" dirty="0">
                <a:solidFill>
                  <a:srgbClr val="0B19C8"/>
                </a:solidFill>
              </a:rPr>
              <a:t> </a:t>
            </a:r>
            <a:r>
              <a:rPr lang="en-US" altLang="en-US" sz="2400" b="1" dirty="0" err="1">
                <a:solidFill>
                  <a:srgbClr val="0B19C8"/>
                </a:solidFill>
              </a:rPr>
              <a:t>quý</a:t>
            </a:r>
            <a:r>
              <a:rPr lang="en-US" altLang="en-US" sz="2400" b="1" dirty="0">
                <a:solidFill>
                  <a:srgbClr val="0B19C8"/>
                </a:solidFill>
              </a:rPr>
              <a:t> </a:t>
            </a:r>
            <a:r>
              <a:rPr lang="en-US" altLang="en-US" sz="2400" b="1" dirty="0" err="1">
                <a:solidFill>
                  <a:srgbClr val="0B19C8"/>
                </a:solidFill>
              </a:rPr>
              <a:t>nhất</a:t>
            </a:r>
            <a:r>
              <a:rPr lang="en-US" altLang="en-US" sz="2400" b="1" dirty="0">
                <a:solidFill>
                  <a:srgbClr val="0B19C8"/>
                </a:solidFill>
              </a:rPr>
              <a:t>?</a:t>
            </a:r>
            <a:endParaRPr lang="en-US" altLang="en-US" sz="2400" dirty="0">
              <a:solidFill>
                <a:srgbClr val="0B19C8"/>
              </a:solidFill>
            </a:endParaRPr>
          </a:p>
          <a:p>
            <a:r>
              <a:rPr lang="en-US" altLang="en-US" sz="2400" dirty="0">
                <a:solidFill>
                  <a:srgbClr val="0B19C8"/>
                </a:solidFill>
              </a:rPr>
              <a:t> </a:t>
            </a:r>
            <a:r>
              <a:rPr lang="en-US" altLang="en-US" sz="2400" dirty="0" err="1">
                <a:solidFill>
                  <a:srgbClr val="0B19C8"/>
                </a:solidFill>
              </a:rPr>
              <a:t>Đọc</a:t>
            </a:r>
            <a:r>
              <a:rPr lang="en-US" altLang="en-US" sz="2400" dirty="0">
                <a:solidFill>
                  <a:srgbClr val="0B19C8"/>
                </a:solidFill>
              </a:rPr>
              <a:t> </a:t>
            </a:r>
            <a:r>
              <a:rPr lang="en-US" altLang="en-US" sz="2400" dirty="0" err="1">
                <a:solidFill>
                  <a:srgbClr val="0B19C8"/>
                </a:solidFill>
              </a:rPr>
              <a:t>đoạn</a:t>
            </a:r>
            <a:r>
              <a:rPr lang="en-US" altLang="en-US" sz="2400" dirty="0">
                <a:solidFill>
                  <a:srgbClr val="0B19C8"/>
                </a:solidFill>
              </a:rPr>
              <a:t> “ </a:t>
            </a:r>
            <a:r>
              <a:rPr lang="en-US" altLang="en-US" sz="2400" dirty="0" err="1">
                <a:solidFill>
                  <a:srgbClr val="0B19C8"/>
                </a:solidFill>
              </a:rPr>
              <a:t>Cuộc</a:t>
            </a:r>
            <a:r>
              <a:rPr lang="en-US" altLang="en-US" sz="2400" dirty="0">
                <a:solidFill>
                  <a:srgbClr val="0B19C8"/>
                </a:solidFill>
              </a:rPr>
              <a:t> </a:t>
            </a:r>
            <a:r>
              <a:rPr lang="en-US" altLang="en-US" sz="2400" dirty="0" err="1">
                <a:solidFill>
                  <a:srgbClr val="0B19C8"/>
                </a:solidFill>
              </a:rPr>
              <a:t>tranh</a:t>
            </a:r>
            <a:r>
              <a:rPr lang="en-US" altLang="en-US" sz="2400" dirty="0">
                <a:solidFill>
                  <a:srgbClr val="0B19C8"/>
                </a:solidFill>
              </a:rPr>
              <a:t> </a:t>
            </a:r>
            <a:r>
              <a:rPr lang="en-US" altLang="en-US" sz="2400" dirty="0" err="1">
                <a:solidFill>
                  <a:srgbClr val="0B19C8"/>
                </a:solidFill>
              </a:rPr>
              <a:t>luận</a:t>
            </a:r>
            <a:r>
              <a:rPr lang="en-US" altLang="en-US" sz="2400" dirty="0">
                <a:solidFill>
                  <a:srgbClr val="0B19C8"/>
                </a:solidFill>
              </a:rPr>
              <a:t> …..</a:t>
            </a:r>
            <a:r>
              <a:rPr lang="en-US" altLang="en-US" sz="2400" dirty="0" err="1">
                <a:solidFill>
                  <a:srgbClr val="0B19C8"/>
                </a:solidFill>
              </a:rPr>
              <a:t>vô</a:t>
            </a:r>
            <a:r>
              <a:rPr lang="en-US" altLang="en-US" sz="2400" dirty="0">
                <a:solidFill>
                  <a:srgbClr val="0B19C8"/>
                </a:solidFill>
              </a:rPr>
              <a:t> </a:t>
            </a:r>
            <a:r>
              <a:rPr lang="en-US" altLang="en-US" sz="2400" dirty="0" err="1">
                <a:solidFill>
                  <a:srgbClr val="0B19C8"/>
                </a:solidFill>
              </a:rPr>
              <a:t>vị</a:t>
            </a:r>
            <a:r>
              <a:rPr lang="en-US" altLang="en-US" sz="2400" dirty="0">
                <a:solidFill>
                  <a:srgbClr val="0B19C8"/>
                </a:solidFill>
              </a:rPr>
              <a:t> </a:t>
            </a:r>
            <a:r>
              <a:rPr lang="en-US" altLang="en-US" sz="2400" dirty="0" err="1">
                <a:solidFill>
                  <a:srgbClr val="0B19C8"/>
                </a:solidFill>
              </a:rPr>
              <a:t>mà</a:t>
            </a:r>
            <a:r>
              <a:rPr lang="en-US" altLang="en-US" sz="2400" dirty="0">
                <a:solidFill>
                  <a:srgbClr val="0B19C8"/>
                </a:solidFill>
              </a:rPr>
              <a:t> </a:t>
            </a:r>
            <a:r>
              <a:rPr lang="en-US" altLang="en-US" sz="2400" dirty="0" err="1">
                <a:solidFill>
                  <a:srgbClr val="0B19C8"/>
                </a:solidFill>
              </a:rPr>
              <a:t>thôi</a:t>
            </a:r>
            <a:r>
              <a:rPr lang="en-US" altLang="en-US" sz="2400" dirty="0">
                <a:solidFill>
                  <a:srgbClr val="0B19C8"/>
                </a:solidFill>
              </a:rPr>
              <a:t>.” </a:t>
            </a:r>
          </a:p>
          <a:p>
            <a:r>
              <a:rPr lang="en-US" altLang="en-US" sz="2400" dirty="0">
                <a:solidFill>
                  <a:srgbClr val="0B19C8"/>
                </a:solidFill>
              </a:rPr>
              <a:t> </a:t>
            </a:r>
            <a:r>
              <a:rPr lang="en-US" altLang="en-US" sz="2400" dirty="0" err="1">
                <a:solidFill>
                  <a:srgbClr val="0B19C8"/>
                </a:solidFill>
              </a:rPr>
              <a:t>Vì</a:t>
            </a:r>
            <a:r>
              <a:rPr lang="en-US" altLang="en-US" sz="2400" dirty="0">
                <a:solidFill>
                  <a:srgbClr val="0B19C8"/>
                </a:solidFill>
              </a:rPr>
              <a:t> </a:t>
            </a:r>
            <a:r>
              <a:rPr lang="en-US" altLang="en-US" sz="2400" dirty="0" err="1">
                <a:solidFill>
                  <a:srgbClr val="0B19C8"/>
                </a:solidFill>
              </a:rPr>
              <a:t>sao</a:t>
            </a:r>
            <a:r>
              <a:rPr lang="en-US" altLang="en-US" sz="2400" dirty="0">
                <a:solidFill>
                  <a:srgbClr val="0B19C8"/>
                </a:solidFill>
              </a:rPr>
              <a:t> </a:t>
            </a:r>
            <a:r>
              <a:rPr lang="en-US" altLang="en-US" sz="2400" dirty="0" err="1">
                <a:solidFill>
                  <a:srgbClr val="0B19C8"/>
                </a:solidFill>
              </a:rPr>
              <a:t>thầy</a:t>
            </a:r>
            <a:r>
              <a:rPr lang="en-US" altLang="en-US" sz="2400" dirty="0">
                <a:solidFill>
                  <a:srgbClr val="0B19C8"/>
                </a:solidFill>
              </a:rPr>
              <a:t> </a:t>
            </a:r>
            <a:r>
              <a:rPr lang="en-US" altLang="en-US" sz="2400" dirty="0" err="1">
                <a:solidFill>
                  <a:srgbClr val="0B19C8"/>
                </a:solidFill>
              </a:rPr>
              <a:t>giáo</a:t>
            </a:r>
            <a:r>
              <a:rPr lang="en-US" altLang="en-US" sz="2400" dirty="0">
                <a:solidFill>
                  <a:srgbClr val="0B19C8"/>
                </a:solidFill>
              </a:rPr>
              <a:t> </a:t>
            </a:r>
            <a:r>
              <a:rPr lang="en-US" altLang="en-US" sz="2400" dirty="0" err="1">
                <a:solidFill>
                  <a:srgbClr val="0B19C8"/>
                </a:solidFill>
              </a:rPr>
              <a:t>lại</a:t>
            </a:r>
            <a:r>
              <a:rPr lang="en-US" altLang="en-US" sz="2400" dirty="0">
                <a:solidFill>
                  <a:srgbClr val="0B19C8"/>
                </a:solidFill>
              </a:rPr>
              <a:t> </a:t>
            </a:r>
            <a:r>
              <a:rPr lang="en-US" altLang="en-US" sz="2400" dirty="0" err="1">
                <a:solidFill>
                  <a:srgbClr val="0B19C8"/>
                </a:solidFill>
              </a:rPr>
              <a:t>cho</a:t>
            </a:r>
            <a:r>
              <a:rPr lang="en-US" altLang="en-US" sz="2400" dirty="0">
                <a:solidFill>
                  <a:srgbClr val="0B19C8"/>
                </a:solidFill>
              </a:rPr>
              <a:t> </a:t>
            </a:r>
            <a:r>
              <a:rPr lang="en-US" altLang="en-US" sz="2400" dirty="0" err="1">
                <a:solidFill>
                  <a:srgbClr val="0B19C8"/>
                </a:solidFill>
              </a:rPr>
              <a:t>rằng</a:t>
            </a:r>
            <a:r>
              <a:rPr lang="en-US" altLang="en-US" sz="2400" dirty="0">
                <a:solidFill>
                  <a:srgbClr val="0B19C8"/>
                </a:solidFill>
              </a:rPr>
              <a:t> </a:t>
            </a:r>
            <a:r>
              <a:rPr lang="en-US" altLang="en-US" sz="2400" dirty="0" err="1">
                <a:solidFill>
                  <a:srgbClr val="0B19C8"/>
                </a:solidFill>
              </a:rPr>
              <a:t>người</a:t>
            </a:r>
            <a:r>
              <a:rPr lang="en-US" altLang="en-US" sz="2400" dirty="0">
                <a:solidFill>
                  <a:srgbClr val="0B19C8"/>
                </a:solidFill>
              </a:rPr>
              <a:t> </a:t>
            </a:r>
            <a:r>
              <a:rPr lang="en-US" altLang="en-US" sz="2400" dirty="0" err="1">
                <a:solidFill>
                  <a:srgbClr val="0B19C8"/>
                </a:solidFill>
              </a:rPr>
              <a:t>lao</a:t>
            </a:r>
            <a:r>
              <a:rPr lang="en-US" altLang="en-US" sz="2400" dirty="0">
                <a:solidFill>
                  <a:srgbClr val="0B19C8"/>
                </a:solidFill>
              </a:rPr>
              <a:t> </a:t>
            </a:r>
            <a:r>
              <a:rPr lang="en-US" altLang="en-US" sz="2400" dirty="0" err="1">
                <a:solidFill>
                  <a:srgbClr val="0B19C8"/>
                </a:solidFill>
              </a:rPr>
              <a:t>động</a:t>
            </a:r>
            <a:r>
              <a:rPr lang="en-US" altLang="en-US" sz="2400" dirty="0">
                <a:solidFill>
                  <a:srgbClr val="0B19C8"/>
                </a:solidFill>
              </a:rPr>
              <a:t> </a:t>
            </a:r>
            <a:r>
              <a:rPr lang="en-US" altLang="en-US" sz="2400" dirty="0" err="1">
                <a:solidFill>
                  <a:srgbClr val="0B19C8"/>
                </a:solidFill>
              </a:rPr>
              <a:t>mới</a:t>
            </a:r>
            <a:r>
              <a:rPr lang="en-US" altLang="en-US" sz="2400" dirty="0">
                <a:solidFill>
                  <a:srgbClr val="0B19C8"/>
                </a:solidFill>
              </a:rPr>
              <a:t> </a:t>
            </a:r>
            <a:r>
              <a:rPr lang="en-US" altLang="en-US" sz="2400" dirty="0" err="1">
                <a:solidFill>
                  <a:srgbClr val="0B19C8"/>
                </a:solidFill>
              </a:rPr>
              <a:t>là</a:t>
            </a:r>
            <a:r>
              <a:rPr lang="en-US" altLang="en-US" sz="2400" dirty="0">
                <a:solidFill>
                  <a:srgbClr val="0B19C8"/>
                </a:solidFill>
              </a:rPr>
              <a:t> </a:t>
            </a:r>
            <a:r>
              <a:rPr lang="en-US" altLang="en-US" sz="2400" dirty="0" err="1">
                <a:solidFill>
                  <a:srgbClr val="0B19C8"/>
                </a:solidFill>
              </a:rPr>
              <a:t>quý</a:t>
            </a:r>
            <a:r>
              <a:rPr lang="en-US" altLang="en-US" sz="2400" dirty="0">
                <a:solidFill>
                  <a:srgbClr val="0B19C8"/>
                </a:solidFill>
              </a:rPr>
              <a:t> </a:t>
            </a:r>
            <a:r>
              <a:rPr lang="en-US" altLang="en-US" sz="2400" dirty="0" err="1">
                <a:solidFill>
                  <a:srgbClr val="0B19C8"/>
                </a:solidFill>
              </a:rPr>
              <a:t>nhất</a:t>
            </a:r>
            <a:r>
              <a:rPr lang="en-US" altLang="en-US" sz="2400" dirty="0">
                <a:solidFill>
                  <a:srgbClr val="0B19C8"/>
                </a:solidFill>
              </a:rPr>
              <a:t>?</a:t>
            </a:r>
          </a:p>
        </p:txBody>
      </p:sp>
      <p:pic>
        <p:nvPicPr>
          <p:cNvPr id="5" name="Picture 3" descr="zeichen9">
            <a:extLst>
              <a:ext uri="{FF2B5EF4-FFF2-40B4-BE49-F238E27FC236}">
                <a16:creationId xmlns="" xmlns:a16="http://schemas.microsoft.com/office/drawing/2014/main" id="{EA43EF45-91BF-4ECA-B06C-256DAE8EDCA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78170" y="2731477"/>
            <a:ext cx="135232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 xmlns:a16="http://schemas.microsoft.com/office/drawing/2014/main" id="{D00DDB1F-404B-49DB-A5ED-19F54A31D66D}"/>
              </a:ext>
            </a:extLst>
          </p:cNvPr>
          <p:cNvSpPr txBox="1">
            <a:spLocks noChangeArrowheads="1"/>
          </p:cNvSpPr>
          <p:nvPr/>
        </p:nvSpPr>
        <p:spPr bwMode="auto">
          <a:xfrm>
            <a:off x="1101970" y="902677"/>
            <a:ext cx="705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 </a:t>
            </a:r>
            <a:r>
              <a:rPr lang="en-US" altLang="en-US" sz="2400" b="1" dirty="0">
                <a:solidFill>
                  <a:srgbClr val="0000CC"/>
                </a:solidFill>
                <a:latin typeface="Times New Roman" panose="02020603050405020304" pitchFamily="18" charset="0"/>
                <a:cs typeface="Times New Roman" panose="02020603050405020304" pitchFamily="18" charset="0"/>
              </a:rPr>
              <a:t>(</a:t>
            </a:r>
            <a:r>
              <a:rPr lang="en-US" altLang="en-US" sz="2400" b="1" dirty="0" err="1">
                <a:solidFill>
                  <a:srgbClr val="0000CC"/>
                </a:solidFill>
                <a:latin typeface="Times New Roman" panose="02020603050405020304" pitchFamily="18" charset="0"/>
                <a:cs typeface="Times New Roman" panose="02020603050405020304" pitchFamily="18" charset="0"/>
              </a:rPr>
              <a:t>Tiết</a:t>
            </a:r>
            <a:r>
              <a:rPr lang="en-US" altLang="en-US" sz="2400" b="1" dirty="0">
                <a:solidFill>
                  <a:srgbClr val="0000CC"/>
                </a:solidFill>
                <a:latin typeface="Times New Roman" panose="02020603050405020304" pitchFamily="18" charset="0"/>
                <a:cs typeface="Times New Roman" panose="02020603050405020304" pitchFamily="18" charset="0"/>
              </a:rPr>
              <a:t> 2)</a:t>
            </a:r>
          </a:p>
        </p:txBody>
      </p:sp>
      <p:sp>
        <p:nvSpPr>
          <p:cNvPr id="7" name="Arrow: Right 6">
            <a:hlinkClick r:id="rId3" action="ppaction://hlinksldjump"/>
            <a:extLst>
              <a:ext uri="{FF2B5EF4-FFF2-40B4-BE49-F238E27FC236}">
                <a16:creationId xmlns="" xmlns:a16="http://schemas.microsoft.com/office/drawing/2014/main" id="{8E071528-CC9C-4B6B-82CE-B6B1C74D634B}"/>
              </a:ext>
            </a:extLst>
          </p:cNvPr>
          <p:cNvSpPr/>
          <p:nvPr/>
        </p:nvSpPr>
        <p:spPr>
          <a:xfrm flipH="1">
            <a:off x="7656245" y="4360601"/>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68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 xmlns:a16="http://schemas.microsoft.com/office/drawing/2014/main" id="{5F2211A7-3009-4D06-9F9E-0035248E3E38}"/>
              </a:ext>
            </a:extLst>
          </p:cNvPr>
          <p:cNvSpPr txBox="1">
            <a:spLocks noChangeArrowheads="1"/>
          </p:cNvSpPr>
          <p:nvPr/>
        </p:nvSpPr>
        <p:spPr bwMode="auto">
          <a:xfrm>
            <a:off x="2827366" y="1723275"/>
            <a:ext cx="5202115" cy="208672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dirty="0"/>
              <a:t>    </a:t>
            </a:r>
            <a:r>
              <a:rPr lang="en-US" altLang="en-US" sz="2400" b="1" dirty="0" err="1">
                <a:solidFill>
                  <a:srgbClr val="0B19C8"/>
                </a:solidFill>
              </a:rPr>
              <a:t>Bài</a:t>
            </a:r>
            <a:r>
              <a:rPr lang="en-US" altLang="en-US" sz="2400" b="1" dirty="0">
                <a:solidFill>
                  <a:srgbClr val="0B19C8"/>
                </a:solidFill>
              </a:rPr>
              <a:t> :  </a:t>
            </a:r>
            <a:r>
              <a:rPr lang="en-US" altLang="en-US" sz="2400" b="1" dirty="0" err="1">
                <a:solidFill>
                  <a:srgbClr val="0B19C8"/>
                </a:solidFill>
              </a:rPr>
              <a:t>Một</a:t>
            </a:r>
            <a:r>
              <a:rPr lang="en-US" altLang="en-US" sz="2400" b="1" dirty="0">
                <a:solidFill>
                  <a:srgbClr val="0B19C8"/>
                </a:solidFill>
              </a:rPr>
              <a:t> </a:t>
            </a:r>
            <a:r>
              <a:rPr lang="en-US" altLang="en-US" sz="2400" b="1" dirty="0" err="1">
                <a:solidFill>
                  <a:srgbClr val="0B19C8"/>
                </a:solidFill>
              </a:rPr>
              <a:t>chuyên</a:t>
            </a:r>
            <a:r>
              <a:rPr lang="en-US" altLang="en-US" sz="2400" b="1" dirty="0">
                <a:solidFill>
                  <a:srgbClr val="0B19C8"/>
                </a:solidFill>
              </a:rPr>
              <a:t> </a:t>
            </a:r>
            <a:r>
              <a:rPr lang="en-US" altLang="en-US" sz="2400" b="1" dirty="0" err="1">
                <a:solidFill>
                  <a:srgbClr val="0B19C8"/>
                </a:solidFill>
              </a:rPr>
              <a:t>gia</a:t>
            </a:r>
            <a:r>
              <a:rPr lang="en-US" altLang="en-US" sz="2400" b="1" dirty="0">
                <a:solidFill>
                  <a:srgbClr val="0B19C8"/>
                </a:solidFill>
              </a:rPr>
              <a:t> </a:t>
            </a:r>
            <a:r>
              <a:rPr lang="en-US" altLang="en-US" sz="2400" b="1" dirty="0" err="1">
                <a:solidFill>
                  <a:srgbClr val="0B19C8"/>
                </a:solidFill>
              </a:rPr>
              <a:t>máy</a:t>
            </a:r>
            <a:r>
              <a:rPr lang="en-US" altLang="en-US" sz="2400" b="1" dirty="0">
                <a:solidFill>
                  <a:srgbClr val="0B19C8"/>
                </a:solidFill>
              </a:rPr>
              <a:t> </a:t>
            </a:r>
            <a:r>
              <a:rPr lang="en-US" altLang="en-US" sz="2400" b="1" dirty="0" err="1">
                <a:solidFill>
                  <a:srgbClr val="0B19C8"/>
                </a:solidFill>
              </a:rPr>
              <a:t>xúc</a:t>
            </a:r>
            <a:endParaRPr lang="en-US" altLang="en-US" sz="2400" dirty="0">
              <a:solidFill>
                <a:srgbClr val="0B19C8"/>
              </a:solidFill>
            </a:endParaRPr>
          </a:p>
          <a:p>
            <a:r>
              <a:rPr lang="en-US" altLang="en-US" sz="2400" dirty="0">
                <a:solidFill>
                  <a:srgbClr val="0B19C8"/>
                </a:solidFill>
              </a:rPr>
              <a:t> </a:t>
            </a:r>
            <a:r>
              <a:rPr lang="en-US" altLang="en-US" sz="2400" dirty="0" err="1">
                <a:solidFill>
                  <a:srgbClr val="0B19C8"/>
                </a:solidFill>
              </a:rPr>
              <a:t>Đọc</a:t>
            </a:r>
            <a:r>
              <a:rPr lang="en-US" altLang="en-US" sz="2400" dirty="0">
                <a:solidFill>
                  <a:srgbClr val="0B19C8"/>
                </a:solidFill>
              </a:rPr>
              <a:t> </a:t>
            </a:r>
            <a:r>
              <a:rPr lang="en-US" altLang="en-US" sz="2400" dirty="0" err="1">
                <a:solidFill>
                  <a:srgbClr val="0B19C8"/>
                </a:solidFill>
              </a:rPr>
              <a:t>đoạn</a:t>
            </a:r>
            <a:r>
              <a:rPr lang="en-US" altLang="en-US" sz="2400" dirty="0">
                <a:solidFill>
                  <a:srgbClr val="0B19C8"/>
                </a:solidFill>
              </a:rPr>
              <a:t> “ </a:t>
            </a:r>
            <a:r>
              <a:rPr lang="en-US" altLang="en-US" sz="2400" dirty="0" err="1">
                <a:solidFill>
                  <a:srgbClr val="0B19C8"/>
                </a:solidFill>
              </a:rPr>
              <a:t>Chiếc</a:t>
            </a:r>
            <a:r>
              <a:rPr lang="en-US" altLang="en-US" sz="2400" dirty="0">
                <a:solidFill>
                  <a:srgbClr val="0B19C8"/>
                </a:solidFill>
              </a:rPr>
              <a:t> </a:t>
            </a:r>
            <a:r>
              <a:rPr lang="en-US" altLang="en-US" sz="2400" dirty="0" err="1">
                <a:solidFill>
                  <a:srgbClr val="0B19C8"/>
                </a:solidFill>
              </a:rPr>
              <a:t>máy</a:t>
            </a:r>
            <a:r>
              <a:rPr lang="en-US" altLang="en-US" sz="2400" dirty="0">
                <a:solidFill>
                  <a:srgbClr val="0B19C8"/>
                </a:solidFill>
              </a:rPr>
              <a:t> </a:t>
            </a:r>
            <a:r>
              <a:rPr lang="en-US" altLang="en-US" sz="2400" dirty="0" err="1">
                <a:solidFill>
                  <a:srgbClr val="0B19C8"/>
                </a:solidFill>
              </a:rPr>
              <a:t>xúc</a:t>
            </a:r>
            <a:r>
              <a:rPr lang="en-US" altLang="en-US" sz="2400" dirty="0">
                <a:solidFill>
                  <a:srgbClr val="0B19C8"/>
                </a:solidFill>
              </a:rPr>
              <a:t>……</a:t>
            </a:r>
            <a:r>
              <a:rPr lang="en-US" altLang="en-US" sz="2400" dirty="0" err="1">
                <a:solidFill>
                  <a:srgbClr val="0B19C8"/>
                </a:solidFill>
              </a:rPr>
              <a:t>thân</a:t>
            </a:r>
            <a:r>
              <a:rPr lang="en-US" altLang="en-US" sz="2400" dirty="0">
                <a:solidFill>
                  <a:srgbClr val="0B19C8"/>
                </a:solidFill>
              </a:rPr>
              <a:t> </a:t>
            </a:r>
            <a:r>
              <a:rPr lang="en-US" altLang="en-US" sz="2400" dirty="0" err="1">
                <a:solidFill>
                  <a:srgbClr val="0B19C8"/>
                </a:solidFill>
              </a:rPr>
              <a:t>mật</a:t>
            </a:r>
            <a:r>
              <a:rPr lang="en-US" altLang="en-US" sz="2400" dirty="0">
                <a:solidFill>
                  <a:srgbClr val="0B19C8"/>
                </a:solidFill>
              </a:rPr>
              <a:t>”.</a:t>
            </a:r>
          </a:p>
          <a:p>
            <a:r>
              <a:rPr lang="en-US" altLang="en-US" sz="2400" dirty="0">
                <a:solidFill>
                  <a:srgbClr val="0B19C8"/>
                </a:solidFill>
              </a:rPr>
              <a:t> </a:t>
            </a:r>
            <a:r>
              <a:rPr lang="en-US" altLang="en-US" sz="2400" dirty="0" err="1">
                <a:solidFill>
                  <a:srgbClr val="0B19C8"/>
                </a:solidFill>
              </a:rPr>
              <a:t>Dáng</a:t>
            </a:r>
            <a:r>
              <a:rPr lang="en-US" altLang="en-US" sz="2400" dirty="0">
                <a:solidFill>
                  <a:srgbClr val="0B19C8"/>
                </a:solidFill>
              </a:rPr>
              <a:t> </a:t>
            </a:r>
            <a:r>
              <a:rPr lang="en-US" altLang="en-US" sz="2400" dirty="0" err="1">
                <a:solidFill>
                  <a:srgbClr val="0B19C8"/>
                </a:solidFill>
              </a:rPr>
              <a:t>vẻ</a:t>
            </a:r>
            <a:r>
              <a:rPr lang="en-US" altLang="en-US" sz="2400" dirty="0">
                <a:solidFill>
                  <a:srgbClr val="0B19C8"/>
                </a:solidFill>
              </a:rPr>
              <a:t> </a:t>
            </a:r>
            <a:r>
              <a:rPr lang="en-US" altLang="en-US" sz="2400" dirty="0" err="1">
                <a:solidFill>
                  <a:srgbClr val="0B19C8"/>
                </a:solidFill>
              </a:rPr>
              <a:t>của</a:t>
            </a:r>
            <a:r>
              <a:rPr lang="en-US" altLang="en-US" sz="2400" dirty="0">
                <a:solidFill>
                  <a:srgbClr val="0B19C8"/>
                </a:solidFill>
              </a:rPr>
              <a:t> </a:t>
            </a:r>
            <a:r>
              <a:rPr lang="en-US" altLang="en-US" sz="2400" dirty="0" err="1">
                <a:solidFill>
                  <a:srgbClr val="0B19C8"/>
                </a:solidFill>
              </a:rPr>
              <a:t>chuyên</a:t>
            </a:r>
            <a:r>
              <a:rPr lang="en-US" altLang="en-US" sz="2400" dirty="0">
                <a:solidFill>
                  <a:srgbClr val="0B19C8"/>
                </a:solidFill>
              </a:rPr>
              <a:t> </a:t>
            </a:r>
            <a:r>
              <a:rPr lang="en-US" altLang="en-US" sz="2400" dirty="0" err="1">
                <a:solidFill>
                  <a:srgbClr val="0B19C8"/>
                </a:solidFill>
              </a:rPr>
              <a:t>gia</a:t>
            </a:r>
            <a:r>
              <a:rPr lang="en-US" altLang="en-US" sz="2400" dirty="0">
                <a:solidFill>
                  <a:srgbClr val="0B19C8"/>
                </a:solidFill>
              </a:rPr>
              <a:t> A-</a:t>
            </a:r>
            <a:r>
              <a:rPr lang="en-US" altLang="en-US" sz="2400" dirty="0" err="1">
                <a:solidFill>
                  <a:srgbClr val="0B19C8"/>
                </a:solidFill>
              </a:rPr>
              <a:t>lêch</a:t>
            </a:r>
            <a:r>
              <a:rPr lang="en-US" altLang="en-US" sz="2400" dirty="0">
                <a:solidFill>
                  <a:srgbClr val="0B19C8"/>
                </a:solidFill>
              </a:rPr>
              <a:t>-</a:t>
            </a:r>
            <a:r>
              <a:rPr lang="en-US" altLang="en-US" sz="2400" dirty="0" err="1">
                <a:solidFill>
                  <a:srgbClr val="0B19C8"/>
                </a:solidFill>
              </a:rPr>
              <a:t>xây</a:t>
            </a:r>
            <a:r>
              <a:rPr lang="en-US" altLang="en-US" sz="2400" dirty="0">
                <a:solidFill>
                  <a:srgbClr val="0B19C8"/>
                </a:solidFill>
              </a:rPr>
              <a:t> </a:t>
            </a:r>
            <a:r>
              <a:rPr lang="en-US" altLang="en-US" sz="2400" dirty="0" err="1">
                <a:solidFill>
                  <a:srgbClr val="0B19C8"/>
                </a:solidFill>
              </a:rPr>
              <a:t>có</a:t>
            </a:r>
            <a:r>
              <a:rPr lang="en-US" altLang="en-US" sz="2400" dirty="0">
                <a:solidFill>
                  <a:srgbClr val="0B19C8"/>
                </a:solidFill>
              </a:rPr>
              <a:t> </a:t>
            </a:r>
            <a:r>
              <a:rPr lang="en-US" altLang="en-US" sz="2400" dirty="0" err="1">
                <a:solidFill>
                  <a:srgbClr val="0B19C8"/>
                </a:solidFill>
              </a:rPr>
              <a:t>gì</a:t>
            </a:r>
            <a:r>
              <a:rPr lang="en-US" altLang="en-US" sz="2400" dirty="0">
                <a:solidFill>
                  <a:srgbClr val="0B19C8"/>
                </a:solidFill>
              </a:rPr>
              <a:t> </a:t>
            </a:r>
            <a:r>
              <a:rPr lang="en-US" altLang="en-US" sz="2400" dirty="0" err="1">
                <a:solidFill>
                  <a:srgbClr val="0B19C8"/>
                </a:solidFill>
              </a:rPr>
              <a:t>đặc</a:t>
            </a:r>
            <a:r>
              <a:rPr lang="en-US" altLang="en-US" sz="2400" dirty="0">
                <a:solidFill>
                  <a:srgbClr val="0B19C8"/>
                </a:solidFill>
              </a:rPr>
              <a:t> </a:t>
            </a:r>
            <a:r>
              <a:rPr lang="en-US" altLang="en-US" sz="2400" dirty="0" err="1">
                <a:solidFill>
                  <a:srgbClr val="0B19C8"/>
                </a:solidFill>
              </a:rPr>
              <a:t>biệt</a:t>
            </a:r>
            <a:r>
              <a:rPr lang="en-US" altLang="en-US" sz="2400" dirty="0">
                <a:solidFill>
                  <a:srgbClr val="0B19C8"/>
                </a:solidFill>
              </a:rPr>
              <a:t>?</a:t>
            </a:r>
          </a:p>
        </p:txBody>
      </p:sp>
      <p:pic>
        <p:nvPicPr>
          <p:cNvPr id="5" name="Picture 3" descr="zeichen9">
            <a:extLst>
              <a:ext uri="{FF2B5EF4-FFF2-40B4-BE49-F238E27FC236}">
                <a16:creationId xmlns="" xmlns:a16="http://schemas.microsoft.com/office/drawing/2014/main" id="{39F9F7C5-AFB9-4798-93B2-15808FB6786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122716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 xmlns:a16="http://schemas.microsoft.com/office/drawing/2014/main" id="{90C32D96-C6A4-4589-A625-5C5B6E08D3F4}"/>
              </a:ext>
            </a:extLst>
          </p:cNvPr>
          <p:cNvSpPr txBox="1">
            <a:spLocks noChangeArrowheads="1"/>
          </p:cNvSpPr>
          <p:nvPr/>
        </p:nvSpPr>
        <p:spPr bwMode="auto">
          <a:xfrm>
            <a:off x="1370698" y="1014046"/>
            <a:ext cx="6402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 </a:t>
            </a:r>
            <a:r>
              <a:rPr lang="en-US" altLang="en-US" sz="2400" b="1" dirty="0">
                <a:solidFill>
                  <a:srgbClr val="0000CC"/>
                </a:solidFill>
                <a:latin typeface="Times New Roman" panose="02020603050405020304" pitchFamily="18" charset="0"/>
                <a:cs typeface="Times New Roman" panose="02020603050405020304" pitchFamily="18" charset="0"/>
              </a:rPr>
              <a:t>(</a:t>
            </a:r>
            <a:r>
              <a:rPr lang="en-US" altLang="en-US" sz="2400" b="1" dirty="0" err="1">
                <a:solidFill>
                  <a:srgbClr val="0000CC"/>
                </a:solidFill>
                <a:latin typeface="Times New Roman" panose="02020603050405020304" pitchFamily="18" charset="0"/>
                <a:cs typeface="Times New Roman" panose="02020603050405020304" pitchFamily="18" charset="0"/>
              </a:rPr>
              <a:t>Tiết</a:t>
            </a:r>
            <a:r>
              <a:rPr lang="en-US" altLang="en-US" sz="2400" b="1" dirty="0">
                <a:solidFill>
                  <a:srgbClr val="0000CC"/>
                </a:solidFill>
                <a:latin typeface="Times New Roman" panose="02020603050405020304" pitchFamily="18" charset="0"/>
                <a:cs typeface="Times New Roman" panose="02020603050405020304" pitchFamily="18" charset="0"/>
              </a:rPr>
              <a:t> 2)</a:t>
            </a:r>
          </a:p>
        </p:txBody>
      </p:sp>
      <p:sp>
        <p:nvSpPr>
          <p:cNvPr id="7" name="Arrow: Right 6">
            <a:hlinkClick r:id="rId3" action="ppaction://hlinksldjump"/>
            <a:extLst>
              <a:ext uri="{FF2B5EF4-FFF2-40B4-BE49-F238E27FC236}">
                <a16:creationId xmlns="" xmlns:a16="http://schemas.microsoft.com/office/drawing/2014/main" id="{06109852-20DC-4FCC-8577-DFE2F593BEAE}"/>
              </a:ext>
            </a:extLst>
          </p:cNvPr>
          <p:cNvSpPr/>
          <p:nvPr/>
        </p:nvSpPr>
        <p:spPr>
          <a:xfrm flipH="1">
            <a:off x="7656245" y="4360601"/>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54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 xmlns:a16="http://schemas.microsoft.com/office/drawing/2014/main" id="{6E1CECBC-E210-4344-9B00-36B24F3EC738}"/>
              </a:ext>
            </a:extLst>
          </p:cNvPr>
          <p:cNvSpPr txBox="1">
            <a:spLocks noChangeArrowheads="1"/>
          </p:cNvSpPr>
          <p:nvPr/>
        </p:nvSpPr>
        <p:spPr bwMode="auto">
          <a:xfrm>
            <a:off x="914400" y="2327031"/>
            <a:ext cx="3657600" cy="156966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Đọc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thuộc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ca </a:t>
            </a:r>
            <a:r>
              <a:rPr lang="en-US" altLang="en-US" sz="2400" b="1" dirty="0" err="1">
                <a:solidFill>
                  <a:srgbClr val="0000FF"/>
                </a:solidFill>
                <a:latin typeface="Times New Roman" panose="02020603050405020304" pitchFamily="18" charset="0"/>
                <a:cs typeface="Times New Roman" panose="02020603050405020304" pitchFamily="18" charset="0"/>
              </a:rPr>
              <a:t>về</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đất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biết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hình</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ảnh</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trái</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đất</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đẹp</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như</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thế</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nào</a:t>
            </a:r>
            <a:r>
              <a:rPr lang="en-US" altLang="en-US" sz="2400" b="1" dirty="0">
                <a:solidFill>
                  <a:srgbClr val="0B19C8"/>
                </a:solidFill>
                <a:latin typeface="Times New Roman" panose="02020603050405020304" pitchFamily="18" charset="0"/>
                <a:cs typeface="Times New Roman" panose="02020603050405020304" pitchFamily="18" charset="0"/>
              </a:rPr>
              <a:t>?</a:t>
            </a:r>
          </a:p>
        </p:txBody>
      </p:sp>
      <p:pic>
        <p:nvPicPr>
          <p:cNvPr id="8" name="Picture 3" descr="zeichen9">
            <a:extLst>
              <a:ext uri="{FF2B5EF4-FFF2-40B4-BE49-F238E27FC236}">
                <a16:creationId xmlns="" xmlns:a16="http://schemas.microsoft.com/office/drawing/2014/main" id="{47C9E9E0-F7C6-4E24-A602-92C06270746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60231"/>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IMG_1120">
            <a:extLst>
              <a:ext uri="{FF2B5EF4-FFF2-40B4-BE49-F238E27FC236}">
                <a16:creationId xmlns="" xmlns:a16="http://schemas.microsoft.com/office/drawing/2014/main" id="{15003D2E-3E7C-4666-B72E-A6CE14ED7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769" y="1518095"/>
            <a:ext cx="3581400" cy="314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rrow: Right 9">
            <a:hlinkClick r:id="rId4" action="ppaction://hlinksldjump"/>
            <a:extLst>
              <a:ext uri="{FF2B5EF4-FFF2-40B4-BE49-F238E27FC236}">
                <a16:creationId xmlns="" xmlns:a16="http://schemas.microsoft.com/office/drawing/2014/main" id="{3618B64E-3D23-4106-8539-D30EE79D5A86}"/>
              </a:ext>
            </a:extLst>
          </p:cNvPr>
          <p:cNvSpPr/>
          <p:nvPr/>
        </p:nvSpPr>
        <p:spPr>
          <a:xfrm flipH="1">
            <a:off x="914400" y="4133274"/>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7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44DB03F-D75B-4B5A-8996-8C5F842F58A1}"/>
              </a:ext>
            </a:extLst>
          </p:cNvPr>
          <p:cNvSpPr/>
          <p:nvPr/>
        </p:nvSpPr>
        <p:spPr>
          <a:xfrm>
            <a:off x="695960" y="893505"/>
            <a:ext cx="7990840" cy="3785652"/>
          </a:xfrm>
          <a:prstGeom prst="rect">
            <a:avLst/>
          </a:prstGeom>
        </p:spPr>
        <p:txBody>
          <a:bodyPr wrap="square">
            <a:spAutoFit/>
          </a:bodyPr>
          <a:lstStyle/>
          <a:p>
            <a:pPr algn="ctr" defTabSz="1219170"/>
            <a:r>
              <a:rPr lang="en-US" sz="2400" b="1" dirty="0">
                <a:solidFill>
                  <a:prstClr val="black"/>
                </a:solidFill>
                <a:latin typeface="HP001 4 hàng" pitchFamily="34" charset="0"/>
              </a:rPr>
              <a:t> </a:t>
            </a:r>
            <a:r>
              <a:rPr lang="vi-VN" sz="2400" b="1" dirty="0">
                <a:solidFill>
                  <a:prstClr val="black"/>
                </a:solidFill>
                <a:latin typeface="HP001 4 hàng" pitchFamily="34" charset="0"/>
              </a:rPr>
              <a:t>Nỗi niềm giữ nước giữ rừng</a:t>
            </a:r>
            <a:endParaRPr lang="en-US" sz="2400" b="1" dirty="0">
              <a:solidFill>
                <a:prstClr val="black"/>
              </a:solidFill>
              <a:latin typeface="HP001 4 hàng" pitchFamily="34" charset="0"/>
            </a:endParaRPr>
          </a:p>
          <a:p>
            <a:pPr algn="just" defTabSz="1219170"/>
            <a:r>
              <a:rPr lang="vi-VN" sz="2400" b="1" dirty="0">
                <a:solidFill>
                  <a:prstClr val="black"/>
                </a:solidFill>
                <a:latin typeface="HP001 4 hàng" pitchFamily="34" charset="0"/>
              </a:rPr>
              <a:t>Tôi biết tờ giấy tôi đang viết và cuốn sách này làm bằng bột nứa, nột gỗ của rừng. Ngồi trong lòng đò ngược sông Đà, nhìn lên nhiều đám cháy nghĩ mà giận người đốt rừng. Chính người đốt rừng đang đốt cơ man nào là sách.</a:t>
            </a:r>
          </a:p>
          <a:p>
            <a:pPr algn="just" defTabSz="1219170"/>
            <a:r>
              <a:rPr lang="en-US" sz="2400" b="1" dirty="0">
                <a:solidFill>
                  <a:prstClr val="black"/>
                </a:solidFill>
                <a:latin typeface="HP001 4 hàng" pitchFamily="34" charset="0"/>
              </a:rPr>
              <a:t>    </a:t>
            </a:r>
            <a:r>
              <a:rPr lang="vi-VN" sz="2400" b="1" dirty="0">
                <a:solidFill>
                  <a:prstClr val="black"/>
                </a:solidFill>
                <a:latin typeface="HP001 4 hàng" pitchFamily="34"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a:t>
            </a:r>
          </a:p>
          <a:p>
            <a:pPr algn="just" defTabSz="1219170"/>
            <a:r>
              <a:rPr lang="en-US" sz="2400" b="1" dirty="0">
                <a:solidFill>
                  <a:prstClr val="black"/>
                </a:solidFill>
                <a:latin typeface="HP001 4 hàng" pitchFamily="34" charset="0"/>
              </a:rPr>
              <a:t>                                       </a:t>
            </a:r>
            <a:r>
              <a:rPr lang="vi-VN" sz="2400" b="1" dirty="0">
                <a:solidFill>
                  <a:prstClr val="black"/>
                </a:solidFill>
                <a:latin typeface="HP001 4 hàng" pitchFamily="34" charset="0"/>
              </a:rPr>
              <a:t>Theo Nguyễn Tuân</a:t>
            </a:r>
            <a:endParaRPr lang="en-US" sz="2400" b="1" dirty="0">
              <a:solidFill>
                <a:prstClr val="black"/>
              </a:solidFill>
              <a:latin typeface="HP001 4 hàng" pitchFamily="34" charset="0"/>
            </a:endParaRPr>
          </a:p>
        </p:txBody>
      </p:sp>
    </p:spTree>
    <p:extLst>
      <p:ext uri="{BB962C8B-B14F-4D97-AF65-F5344CB8AC3E}">
        <p14:creationId xmlns:p14="http://schemas.microsoft.com/office/powerpoint/2010/main" val="171774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20" name="Google Shape;5620;p3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21" name="Google Shape;5621;p3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4" name="Google Shape;5624;p36">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5625" name="Google Shape;5625;p36"/>
          <p:cNvGrpSpPr/>
          <p:nvPr/>
        </p:nvGrpSpPr>
        <p:grpSpPr>
          <a:xfrm>
            <a:off x="790775" y="119354"/>
            <a:ext cx="7447900" cy="539872"/>
            <a:chOff x="790775" y="119354"/>
            <a:chExt cx="7447900" cy="539872"/>
          </a:xfrm>
        </p:grpSpPr>
        <p:sp>
          <p:nvSpPr>
            <p:cNvPr id="5626" name="Google Shape;5626;p3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51" name="Google Shape;5651;p3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2" name="Google Shape;5652;p3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653" name="Google Shape;5653;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4" name="Google Shape;5654;p3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5" name="Google Shape;5655;p3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656" name="Google Shape;5656;p3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7" name="Google Shape;5657;p3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8" name="Google Shape;5658;p3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659" name="Google Shape;5659;p3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60" name="Google Shape;5660;p3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61" name="Google Shape;5661;p3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662" name="Google Shape;5662;p36">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36">
            <a:hlinkClick r:id="rId4"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5"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 name="TextBox 62">
            <a:extLst>
              <a:ext uri="{FF2B5EF4-FFF2-40B4-BE49-F238E27FC236}">
                <a16:creationId xmlns="" xmlns:a16="http://schemas.microsoft.com/office/drawing/2014/main" id="{CD7CA0D5-2601-4D3D-B15F-600292A3B58B}"/>
              </a:ext>
            </a:extLst>
          </p:cNvPr>
          <p:cNvSpPr txBox="1"/>
          <p:nvPr/>
        </p:nvSpPr>
        <p:spPr>
          <a:xfrm>
            <a:off x="631077" y="3210886"/>
            <a:ext cx="10058400" cy="584775"/>
          </a:xfrm>
          <a:prstGeom prst="rect">
            <a:avLst/>
          </a:prstGeom>
          <a:noFill/>
        </p:spPr>
        <p:txBody>
          <a:bodyPr wrap="square" rtlCol="0">
            <a:spAutoFit/>
          </a:bodyPr>
          <a:lstStyle/>
          <a:p>
            <a:pPr defTabSz="1219170"/>
            <a:r>
              <a:rPr lang="en-US" sz="3200" b="1" dirty="0">
                <a:solidFill>
                  <a:prstClr val="black"/>
                </a:solidFill>
                <a:latin typeface="Times New Roman" pitchFamily="18" charset="0"/>
                <a:cs typeface="Times New Roman" pitchFamily="18" charset="0"/>
              </a:rPr>
              <a:t>2. </a:t>
            </a:r>
            <a:r>
              <a:rPr lang="en-US" sz="3200" b="1" dirty="0" err="1">
                <a:solidFill>
                  <a:prstClr val="black"/>
                </a:solidFill>
                <a:latin typeface="Times New Roman" pitchFamily="18" charset="0"/>
                <a:cs typeface="Times New Roman" pitchFamily="18" charset="0"/>
              </a:rPr>
              <a:t>Nghe</a:t>
            </a:r>
            <a:r>
              <a:rPr lang="en-US" sz="3200" b="1" dirty="0">
                <a:solidFill>
                  <a:prstClr val="black"/>
                </a:solidFill>
                <a:latin typeface="Times New Roman" pitchFamily="18" charset="0"/>
                <a:cs typeface="Times New Roman" pitchFamily="18" charset="0"/>
              </a:rPr>
              <a:t> – </a:t>
            </a:r>
            <a:r>
              <a:rPr lang="en-US" sz="3200" b="1" dirty="0" err="1">
                <a:solidFill>
                  <a:prstClr val="black"/>
                </a:solidFill>
                <a:latin typeface="Times New Roman" pitchFamily="18" charset="0"/>
                <a:cs typeface="Times New Roman" pitchFamily="18" charset="0"/>
              </a:rPr>
              <a:t>viết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Nỗi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niềm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giữ</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nước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giữ</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rừng</a:t>
            </a:r>
            <a:r>
              <a:rPr lang="en-US" sz="3200" b="1" dirty="0">
                <a:solidFill>
                  <a:prstClr val="black"/>
                </a:solidFill>
                <a:latin typeface="Times New Roman" pitchFamily="18" charset="0"/>
                <a:cs typeface="Times New Roman" pitchFamily="18" charset="0"/>
              </a:rPr>
              <a:t>.</a:t>
            </a:r>
          </a:p>
        </p:txBody>
      </p:sp>
      <p:sp>
        <p:nvSpPr>
          <p:cNvPr id="64" name="TextBox 63">
            <a:extLst>
              <a:ext uri="{FF2B5EF4-FFF2-40B4-BE49-F238E27FC236}">
                <a16:creationId xmlns="" xmlns:a16="http://schemas.microsoft.com/office/drawing/2014/main" id="{0D5F8BBC-86ED-446C-B79C-FF918BC601D9}"/>
              </a:ext>
            </a:extLst>
          </p:cNvPr>
          <p:cNvSpPr txBox="1"/>
          <p:nvPr/>
        </p:nvSpPr>
        <p:spPr>
          <a:xfrm>
            <a:off x="888864" y="1149983"/>
            <a:ext cx="10058400" cy="584775"/>
          </a:xfrm>
          <a:prstGeom prst="rect">
            <a:avLst/>
          </a:prstGeom>
          <a:noFill/>
        </p:spPr>
        <p:txBody>
          <a:bodyPr wrap="square" rtlCol="0">
            <a:spAutoFit/>
          </a:bodyPr>
          <a:lstStyle/>
          <a:p>
            <a:pPr defTabSz="1219170"/>
            <a:r>
              <a:rPr lang="en-US" sz="3200" b="1" dirty="0">
                <a:solidFill>
                  <a:prstClr val="black"/>
                </a:solidFill>
                <a:latin typeface="Times New Roman" pitchFamily="18" charset="0"/>
                <a:cs typeface="Times New Roman" pitchFamily="18" charset="0"/>
              </a:rPr>
              <a:t> </a:t>
            </a:r>
            <a:r>
              <a:rPr lang="en-US" sz="3200" b="1" dirty="0" smtClean="0">
                <a:solidFill>
                  <a:prstClr val="black"/>
                </a:solidFill>
                <a:latin typeface="Times New Roman" pitchFamily="18" charset="0"/>
                <a:cs typeface="Times New Roman" pitchFamily="18" charset="0"/>
              </a:rPr>
              <a:t>          </a:t>
            </a:r>
            <a:r>
              <a:rPr lang="en-US" sz="3200" b="1" dirty="0" smtClean="0">
                <a:solidFill>
                  <a:schemeClr val="accent2">
                    <a:lumMod val="75000"/>
                  </a:schemeClr>
                </a:solidFill>
                <a:latin typeface="Times New Roman" pitchFamily="18" charset="0"/>
                <a:cs typeface="Times New Roman" pitchFamily="18" charset="0"/>
              </a:rPr>
              <a:t>YÊU CẦU CẦN ĐẠT</a:t>
            </a:r>
            <a:endParaRPr lang="en-US" sz="3200" b="1" dirty="0">
              <a:solidFill>
                <a:schemeClr val="accent2">
                  <a:lumMod val="75000"/>
                </a:schemeClr>
              </a:solidFill>
              <a:latin typeface="Times New Roman" pitchFamily="18" charset="0"/>
              <a:cs typeface="Times New Roman" pitchFamily="18" charset="0"/>
            </a:endParaRPr>
          </a:p>
        </p:txBody>
      </p:sp>
      <p:sp>
        <p:nvSpPr>
          <p:cNvPr id="61" name="TextBox 60">
            <a:extLst>
              <a:ext uri="{FF2B5EF4-FFF2-40B4-BE49-F238E27FC236}">
                <a16:creationId xmlns="" xmlns:a16="http://schemas.microsoft.com/office/drawing/2014/main" id="{0D5F8BBC-86ED-446C-B79C-FF918BC601D9}"/>
              </a:ext>
            </a:extLst>
          </p:cNvPr>
          <p:cNvSpPr txBox="1"/>
          <p:nvPr/>
        </p:nvSpPr>
        <p:spPr>
          <a:xfrm>
            <a:off x="669653" y="2207818"/>
            <a:ext cx="10058400" cy="584775"/>
          </a:xfrm>
          <a:prstGeom prst="rect">
            <a:avLst/>
          </a:prstGeom>
          <a:noFill/>
        </p:spPr>
        <p:txBody>
          <a:bodyPr wrap="square" rtlCol="0">
            <a:spAutoFit/>
          </a:bodyPr>
          <a:lstStyle/>
          <a:p>
            <a:pPr defTabSz="1219170"/>
            <a:r>
              <a:rPr lang="en-US" sz="3200" b="1" dirty="0">
                <a:solidFill>
                  <a:prstClr val="black"/>
                </a:solidFill>
                <a:latin typeface="Times New Roman" pitchFamily="18" charset="0"/>
                <a:cs typeface="Times New Roman" pitchFamily="18" charset="0"/>
              </a:rPr>
              <a:t>1. </a:t>
            </a:r>
            <a:r>
              <a:rPr lang="en-US" sz="3200" b="1" dirty="0" err="1">
                <a:solidFill>
                  <a:prstClr val="black"/>
                </a:solidFill>
                <a:latin typeface="Times New Roman" pitchFamily="18" charset="0"/>
                <a:cs typeface="Times New Roman" pitchFamily="18" charset="0"/>
              </a:rPr>
              <a:t>Ôn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thuộc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lòng</a:t>
            </a:r>
            <a:r>
              <a:rPr lang="en-US" sz="3200" b="1" dirty="0">
                <a:solidFill>
                  <a:prstClr val="black"/>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arn(inVertic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arn(inVertical)">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5"/>
        <p:cNvGrpSpPr/>
        <p:nvPr/>
      </p:nvGrpSpPr>
      <p:grpSpPr>
        <a:xfrm>
          <a:off x="0" y="0"/>
          <a:ext cx="0" cy="0"/>
          <a:chOff x="0" y="0"/>
          <a:chExt cx="0" cy="0"/>
        </a:xfrm>
      </p:grpSpPr>
      <p:sp>
        <p:nvSpPr>
          <p:cNvPr id="290" name="AutoShape 57">
            <a:hlinkClick r:id="rId3" action="ppaction://hlinksldjump" highlightClick="1"/>
            <a:extLst>
              <a:ext uri="{FF2B5EF4-FFF2-40B4-BE49-F238E27FC236}">
                <a16:creationId xmlns="" xmlns:a16="http://schemas.microsoft.com/office/drawing/2014/main" id="{11A7A6EF-468F-49E3-AA9B-F77896EA2771}"/>
              </a:ext>
            </a:extLst>
          </p:cNvPr>
          <p:cNvSpPr>
            <a:spLocks noChangeArrowheads="1"/>
          </p:cNvSpPr>
          <p:nvPr/>
        </p:nvSpPr>
        <p:spPr bwMode="auto">
          <a:xfrm>
            <a:off x="9906000" y="533400"/>
            <a:ext cx="609600" cy="457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300" name="Rectangle 23">
            <a:extLst>
              <a:ext uri="{FF2B5EF4-FFF2-40B4-BE49-F238E27FC236}">
                <a16:creationId xmlns="" xmlns:a16="http://schemas.microsoft.com/office/drawing/2014/main" id="{37EBA9B9-BCAB-462B-BE3F-9B62BCD9795F}"/>
              </a:ext>
            </a:extLst>
          </p:cNvPr>
          <p:cNvSpPr>
            <a:spLocks noChangeArrowheads="1"/>
          </p:cNvSpPr>
          <p:nvPr/>
        </p:nvSpPr>
        <p:spPr bwMode="auto">
          <a:xfrm>
            <a:off x="3444240" y="700881"/>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Ô </a:t>
            </a:r>
            <a:r>
              <a:rPr lang="en-US" altLang="en-US" b="1" dirty="0" err="1">
                <a:solidFill>
                  <a:srgbClr val="FF0000"/>
                </a:solidFill>
                <a:latin typeface="Times New Roman" panose="02020603050405020304" pitchFamily="18" charset="0"/>
                <a:cs typeface="Times New Roman" panose="02020603050405020304" pitchFamily="18" charset="0"/>
              </a:rPr>
              <a:t>số</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bí</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mật</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301" name="Text Box 2">
            <a:extLst>
              <a:ext uri="{FF2B5EF4-FFF2-40B4-BE49-F238E27FC236}">
                <a16:creationId xmlns="" xmlns:a16="http://schemas.microsoft.com/office/drawing/2014/main" id="{56F418CC-03F0-4621-9400-BCDB9C7DB9B7}"/>
              </a:ext>
            </a:extLst>
          </p:cNvPr>
          <p:cNvSpPr txBox="1">
            <a:spLocks noChangeArrowheads="1"/>
          </p:cNvSpPr>
          <p:nvPr/>
        </p:nvSpPr>
        <p:spPr bwMode="auto">
          <a:xfrm>
            <a:off x="0" y="0"/>
            <a:ext cx="72390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0000FF"/>
                </a:solidFill>
                <a:latin typeface="Times New Roman" panose="02020603050405020304" pitchFamily="18" charset="0"/>
                <a:cs typeface="Times New Roman" panose="02020603050405020304" pitchFamily="18" charset="0"/>
              </a:rPr>
              <a:t>  1. </a:t>
            </a:r>
            <a:r>
              <a:rPr lang="en-US" altLang="en-US" b="1" dirty="0" err="1">
                <a:solidFill>
                  <a:srgbClr val="0000FF"/>
                </a:solidFill>
                <a:latin typeface="Times New Roman" panose="02020603050405020304" pitchFamily="18" charset="0"/>
                <a:cs typeface="Times New Roman" panose="02020603050405020304" pitchFamily="18" charset="0"/>
              </a:rPr>
              <a:t>Ôn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luyện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tập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đọc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học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thuộc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lòng</a:t>
            </a:r>
            <a:endParaRPr lang="en-US" altLang="en-US" b="1" i="1" dirty="0">
              <a:solidFill>
                <a:srgbClr val="0000FF"/>
              </a:solidFill>
              <a:latin typeface="Times New Roman" panose="02020603050405020304" pitchFamily="18" charset="0"/>
              <a:cs typeface="Times New Roman" panose="02020603050405020304" pitchFamily="18" charset="0"/>
            </a:endParaRPr>
          </a:p>
        </p:txBody>
      </p:sp>
      <p:sp>
        <p:nvSpPr>
          <p:cNvPr id="7" name="Rectangle 6">
            <a:hlinkClick r:id="rId4" action="ppaction://hlinksldjump"/>
            <a:extLst>
              <a:ext uri="{FF2B5EF4-FFF2-40B4-BE49-F238E27FC236}">
                <a16:creationId xmlns="" xmlns:a16="http://schemas.microsoft.com/office/drawing/2014/main" id="{3990D237-ADF8-4F76-B677-A3C7048CD137}"/>
              </a:ext>
            </a:extLst>
          </p:cNvPr>
          <p:cNvSpPr/>
          <p:nvPr/>
        </p:nvSpPr>
        <p:spPr>
          <a:xfrm>
            <a:off x="1402080" y="1485900"/>
            <a:ext cx="1356360" cy="861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a:t>
            </a:r>
          </a:p>
        </p:txBody>
      </p:sp>
      <p:sp>
        <p:nvSpPr>
          <p:cNvPr id="304" name="Rectangle 303">
            <a:hlinkClick r:id="rId3" action="ppaction://hlinksldjump"/>
            <a:extLst>
              <a:ext uri="{FF2B5EF4-FFF2-40B4-BE49-F238E27FC236}">
                <a16:creationId xmlns="" xmlns:a16="http://schemas.microsoft.com/office/drawing/2014/main" id="{6C0431F4-83DC-4ED4-AC7D-EA4A6C30E9BA}"/>
              </a:ext>
            </a:extLst>
          </p:cNvPr>
          <p:cNvSpPr/>
          <p:nvPr/>
        </p:nvSpPr>
        <p:spPr>
          <a:xfrm>
            <a:off x="1402080" y="2571750"/>
            <a:ext cx="1356360" cy="8610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t>4</a:t>
            </a:r>
          </a:p>
        </p:txBody>
      </p:sp>
      <p:sp>
        <p:nvSpPr>
          <p:cNvPr id="305" name="Rectangle 304">
            <a:hlinkClick r:id="rId5" action="ppaction://hlinksldjump"/>
            <a:extLst>
              <a:ext uri="{FF2B5EF4-FFF2-40B4-BE49-F238E27FC236}">
                <a16:creationId xmlns="" xmlns:a16="http://schemas.microsoft.com/office/drawing/2014/main" id="{A363811F-CE88-4423-8568-81A9C7AB20F6}"/>
              </a:ext>
            </a:extLst>
          </p:cNvPr>
          <p:cNvSpPr/>
          <p:nvPr/>
        </p:nvSpPr>
        <p:spPr>
          <a:xfrm>
            <a:off x="1402080" y="3699511"/>
            <a:ext cx="1356360" cy="8610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7</a:t>
            </a:r>
          </a:p>
        </p:txBody>
      </p:sp>
      <p:sp>
        <p:nvSpPr>
          <p:cNvPr id="308" name="Rectangle 307">
            <a:hlinkClick r:id="rId6" action="ppaction://hlinksldjump"/>
            <a:extLst>
              <a:ext uri="{FF2B5EF4-FFF2-40B4-BE49-F238E27FC236}">
                <a16:creationId xmlns="" xmlns:a16="http://schemas.microsoft.com/office/drawing/2014/main" id="{67BC0E3B-EE3E-433E-9CB8-8D08F449D517}"/>
              </a:ext>
            </a:extLst>
          </p:cNvPr>
          <p:cNvSpPr/>
          <p:nvPr/>
        </p:nvSpPr>
        <p:spPr>
          <a:xfrm>
            <a:off x="3893820" y="1485900"/>
            <a:ext cx="1356360" cy="8610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a:t>2</a:t>
            </a:r>
          </a:p>
        </p:txBody>
      </p:sp>
      <p:sp>
        <p:nvSpPr>
          <p:cNvPr id="309" name="Rectangle 308">
            <a:hlinkClick r:id="rId7" action="ppaction://hlinksldjump"/>
            <a:extLst>
              <a:ext uri="{FF2B5EF4-FFF2-40B4-BE49-F238E27FC236}">
                <a16:creationId xmlns="" xmlns:a16="http://schemas.microsoft.com/office/drawing/2014/main" id="{0BB82DC5-1345-47C2-B978-72632AE6CD52}"/>
              </a:ext>
            </a:extLst>
          </p:cNvPr>
          <p:cNvSpPr/>
          <p:nvPr/>
        </p:nvSpPr>
        <p:spPr>
          <a:xfrm>
            <a:off x="3893820" y="2571750"/>
            <a:ext cx="1356360" cy="86106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5</a:t>
            </a:r>
          </a:p>
        </p:txBody>
      </p:sp>
      <p:sp>
        <p:nvSpPr>
          <p:cNvPr id="310" name="Rectangle 309">
            <a:hlinkClick r:id="rId8" action="ppaction://hlinksldjump"/>
            <a:extLst>
              <a:ext uri="{FF2B5EF4-FFF2-40B4-BE49-F238E27FC236}">
                <a16:creationId xmlns="" xmlns:a16="http://schemas.microsoft.com/office/drawing/2014/main" id="{C20D80DA-E193-4734-93CF-1B9EA6291F13}"/>
              </a:ext>
            </a:extLst>
          </p:cNvPr>
          <p:cNvSpPr/>
          <p:nvPr/>
        </p:nvSpPr>
        <p:spPr>
          <a:xfrm>
            <a:off x="3893820" y="3699511"/>
            <a:ext cx="1356360" cy="861060"/>
          </a:xfrm>
          <a:prstGeom prst="rect">
            <a:avLst/>
          </a:prstGeom>
          <a:solidFill>
            <a:srgbClr val="235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8</a:t>
            </a:r>
          </a:p>
        </p:txBody>
      </p:sp>
      <p:sp>
        <p:nvSpPr>
          <p:cNvPr id="311" name="Rectangle 310">
            <a:hlinkClick r:id="rId9" action="ppaction://hlinksldjump"/>
            <a:extLst>
              <a:ext uri="{FF2B5EF4-FFF2-40B4-BE49-F238E27FC236}">
                <a16:creationId xmlns="" xmlns:a16="http://schemas.microsoft.com/office/drawing/2014/main" id="{FC0F1385-B441-4518-9905-01A7B216611A}"/>
              </a:ext>
            </a:extLst>
          </p:cNvPr>
          <p:cNvSpPr/>
          <p:nvPr/>
        </p:nvSpPr>
        <p:spPr>
          <a:xfrm>
            <a:off x="6560820" y="1485900"/>
            <a:ext cx="1356360" cy="86106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3</a:t>
            </a:r>
          </a:p>
        </p:txBody>
      </p:sp>
      <p:sp>
        <p:nvSpPr>
          <p:cNvPr id="312" name="Rectangle 311">
            <a:hlinkClick r:id="rId10" action="ppaction://hlinksldjump"/>
            <a:extLst>
              <a:ext uri="{FF2B5EF4-FFF2-40B4-BE49-F238E27FC236}">
                <a16:creationId xmlns="" xmlns:a16="http://schemas.microsoft.com/office/drawing/2014/main" id="{8C0E5350-81C7-453A-A142-25A286DBF8D7}"/>
              </a:ext>
            </a:extLst>
          </p:cNvPr>
          <p:cNvSpPr/>
          <p:nvPr/>
        </p:nvSpPr>
        <p:spPr>
          <a:xfrm>
            <a:off x="6560820" y="2571750"/>
            <a:ext cx="1356360" cy="86106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6</a:t>
            </a:r>
          </a:p>
        </p:txBody>
      </p:sp>
      <p:sp>
        <p:nvSpPr>
          <p:cNvPr id="313" name="Rectangle 312">
            <a:hlinkClick r:id="rId11" action="ppaction://hlinksldjump"/>
            <a:extLst>
              <a:ext uri="{FF2B5EF4-FFF2-40B4-BE49-F238E27FC236}">
                <a16:creationId xmlns="" xmlns:a16="http://schemas.microsoft.com/office/drawing/2014/main" id="{C7BDFB29-FBA0-41DA-9E86-B956EF140665}"/>
              </a:ext>
            </a:extLst>
          </p:cNvPr>
          <p:cNvSpPr/>
          <p:nvPr/>
        </p:nvSpPr>
        <p:spPr>
          <a:xfrm>
            <a:off x="6560820" y="3699511"/>
            <a:ext cx="1356360" cy="861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01"/>
                                        </p:tgtEl>
                                        <p:attrNameLst>
                                          <p:attrName>style.visibility</p:attrName>
                                        </p:attrNameLst>
                                      </p:cBhvr>
                                      <p:to>
                                        <p:strVal val="visible"/>
                                      </p:to>
                                    </p:set>
                                    <p:anim calcmode="lin" valueType="num">
                                      <p:cBhvr>
                                        <p:cTn id="7" dur="1000" fill="hold"/>
                                        <p:tgtEl>
                                          <p:spTgt spid="301"/>
                                        </p:tgtEl>
                                        <p:attrNameLst>
                                          <p:attrName>ppt_w</p:attrName>
                                        </p:attrNameLst>
                                      </p:cBhvr>
                                      <p:tavLst>
                                        <p:tav tm="0">
                                          <p:val>
                                            <p:strVal val="#ppt_w*0.05"/>
                                          </p:val>
                                        </p:tav>
                                        <p:tav tm="100000">
                                          <p:val>
                                            <p:strVal val="#ppt_w"/>
                                          </p:val>
                                        </p:tav>
                                      </p:tavLst>
                                    </p:anim>
                                    <p:anim calcmode="lin" valueType="num">
                                      <p:cBhvr>
                                        <p:cTn id="8" dur="1000" fill="hold"/>
                                        <p:tgtEl>
                                          <p:spTgt spid="301"/>
                                        </p:tgtEl>
                                        <p:attrNameLst>
                                          <p:attrName>ppt_h</p:attrName>
                                        </p:attrNameLst>
                                      </p:cBhvr>
                                      <p:tavLst>
                                        <p:tav tm="0">
                                          <p:val>
                                            <p:strVal val="#ppt_h"/>
                                          </p:val>
                                        </p:tav>
                                        <p:tav tm="100000">
                                          <p:val>
                                            <p:strVal val="#ppt_h"/>
                                          </p:val>
                                        </p:tav>
                                      </p:tavLst>
                                    </p:anim>
                                    <p:anim calcmode="lin" valueType="num">
                                      <p:cBhvr>
                                        <p:cTn id="9" dur="1000" fill="hold"/>
                                        <p:tgtEl>
                                          <p:spTgt spid="301"/>
                                        </p:tgtEl>
                                        <p:attrNameLst>
                                          <p:attrName>ppt_x</p:attrName>
                                        </p:attrNameLst>
                                      </p:cBhvr>
                                      <p:tavLst>
                                        <p:tav tm="0">
                                          <p:val>
                                            <p:strVal val="#ppt_x-.2"/>
                                          </p:val>
                                        </p:tav>
                                        <p:tav tm="100000">
                                          <p:val>
                                            <p:strVal val="#ppt_x"/>
                                          </p:val>
                                        </p:tav>
                                      </p:tavLst>
                                    </p:anim>
                                    <p:anim calcmode="lin" valueType="num">
                                      <p:cBhvr>
                                        <p:cTn id="10" dur="1000" fill="hold"/>
                                        <p:tgtEl>
                                          <p:spTgt spid="301"/>
                                        </p:tgtEl>
                                        <p:attrNameLst>
                                          <p:attrName>ppt_y</p:attrName>
                                        </p:attrNameLst>
                                      </p:cBhvr>
                                      <p:tavLst>
                                        <p:tav tm="0">
                                          <p:val>
                                            <p:strVal val="#ppt_y"/>
                                          </p:val>
                                        </p:tav>
                                        <p:tav tm="100000">
                                          <p:val>
                                            <p:strVal val="#ppt_y"/>
                                          </p:val>
                                        </p:tav>
                                      </p:tavLst>
                                    </p:anim>
                                    <p:animEffect transition="in" filter="fade">
                                      <p:cBhvr>
                                        <p:cTn id="11" dur="1000"/>
                                        <p:tgtEl>
                                          <p:spTgt spid="3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0"/>
                                        </p:tgtEl>
                                        <p:attrNameLst>
                                          <p:attrName>style.visibility</p:attrName>
                                        </p:attrNameLst>
                                      </p:cBhvr>
                                      <p:to>
                                        <p:strVal val="visible"/>
                                      </p:to>
                                    </p:set>
                                    <p:animEffect transition="in" filter="fade">
                                      <p:cBhvr>
                                        <p:cTn id="16" dur="500"/>
                                        <p:tgtEl>
                                          <p:spTgt spid="3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4"/>
                                        </p:tgtEl>
                                        <p:attrNameLst>
                                          <p:attrName>style.visibility</p:attrName>
                                        </p:attrNameLst>
                                      </p:cBhvr>
                                      <p:to>
                                        <p:strVal val="visible"/>
                                      </p:to>
                                    </p:set>
                                    <p:animEffect transition="in" filter="fade">
                                      <p:cBhvr>
                                        <p:cTn id="24" dur="500"/>
                                        <p:tgtEl>
                                          <p:spTgt spid="30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5"/>
                                        </p:tgtEl>
                                        <p:attrNameLst>
                                          <p:attrName>style.visibility</p:attrName>
                                        </p:attrNameLst>
                                      </p:cBhvr>
                                      <p:to>
                                        <p:strVal val="visible"/>
                                      </p:to>
                                    </p:set>
                                    <p:animEffect transition="in" filter="fade">
                                      <p:cBhvr>
                                        <p:cTn id="27" dur="500"/>
                                        <p:tgtEl>
                                          <p:spTgt spid="30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8"/>
                                        </p:tgtEl>
                                        <p:attrNameLst>
                                          <p:attrName>style.visibility</p:attrName>
                                        </p:attrNameLst>
                                      </p:cBhvr>
                                      <p:to>
                                        <p:strVal val="visible"/>
                                      </p:to>
                                    </p:set>
                                    <p:animEffect transition="in" filter="fade">
                                      <p:cBhvr>
                                        <p:cTn id="30" dur="500"/>
                                        <p:tgtEl>
                                          <p:spTgt spid="30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9"/>
                                        </p:tgtEl>
                                        <p:attrNameLst>
                                          <p:attrName>style.visibility</p:attrName>
                                        </p:attrNameLst>
                                      </p:cBhvr>
                                      <p:to>
                                        <p:strVal val="visible"/>
                                      </p:to>
                                    </p:set>
                                    <p:animEffect transition="in" filter="fade">
                                      <p:cBhvr>
                                        <p:cTn id="33" dur="500"/>
                                        <p:tgtEl>
                                          <p:spTgt spid="30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0"/>
                                        </p:tgtEl>
                                        <p:attrNameLst>
                                          <p:attrName>style.visibility</p:attrName>
                                        </p:attrNameLst>
                                      </p:cBhvr>
                                      <p:to>
                                        <p:strVal val="visible"/>
                                      </p:to>
                                    </p:set>
                                    <p:animEffect transition="in" filter="fade">
                                      <p:cBhvr>
                                        <p:cTn id="36" dur="500"/>
                                        <p:tgtEl>
                                          <p:spTgt spid="3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1"/>
                                        </p:tgtEl>
                                        <p:attrNameLst>
                                          <p:attrName>style.visibility</p:attrName>
                                        </p:attrNameLst>
                                      </p:cBhvr>
                                      <p:to>
                                        <p:strVal val="visible"/>
                                      </p:to>
                                    </p:set>
                                    <p:animEffect transition="in" filter="fade">
                                      <p:cBhvr>
                                        <p:cTn id="39" dur="500"/>
                                        <p:tgtEl>
                                          <p:spTgt spid="3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2"/>
                                        </p:tgtEl>
                                        <p:attrNameLst>
                                          <p:attrName>style.visibility</p:attrName>
                                        </p:attrNameLst>
                                      </p:cBhvr>
                                      <p:to>
                                        <p:strVal val="visible"/>
                                      </p:to>
                                    </p:set>
                                    <p:animEffect transition="in" filter="fade">
                                      <p:cBhvr>
                                        <p:cTn id="42" dur="500"/>
                                        <p:tgtEl>
                                          <p:spTgt spid="3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3"/>
                                        </p:tgtEl>
                                        <p:attrNameLst>
                                          <p:attrName>style.visibility</p:attrName>
                                        </p:attrNameLst>
                                      </p:cBhvr>
                                      <p:to>
                                        <p:strVal val="visible"/>
                                      </p:to>
                                    </p:set>
                                    <p:animEffect transition="in" filter="fade">
                                      <p:cBhvr>
                                        <p:cTn id="45"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308"/>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308"/>
                                        </p:tgtEl>
                                        <p:attrNameLst>
                                          <p:attrName>style.visibility</p:attrName>
                                        </p:attrNameLst>
                                      </p:cBhvr>
                                      <p:to>
                                        <p:strVal val="hidden"/>
                                      </p:to>
                                    </p:set>
                                  </p:childTnLst>
                                </p:cTn>
                              </p:par>
                            </p:childTnLst>
                          </p:cTn>
                        </p:par>
                      </p:childTnLst>
                    </p:cTn>
                  </p:par>
                </p:childTnLst>
              </p:cTn>
              <p:nextCondLst>
                <p:cond evt="onClick" delay="0">
                  <p:tgtEl>
                    <p:spTgt spid="308"/>
                  </p:tgtEl>
                </p:cond>
              </p:nextCondLst>
            </p:seq>
            <p:seq concurrent="1" nextAc="seek">
              <p:cTn id="56" restart="whenNotActive" fill="hold" evtFilter="cancelBubble" nodeType="interactiveSeq">
                <p:stCondLst>
                  <p:cond evt="onClick" delay="0">
                    <p:tgtEl>
                      <p:spTgt spid="311"/>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61" restart="whenNotActive" fill="hold" evtFilter="cancelBubble" nodeType="interactiveSeq">
                <p:stCondLst>
                  <p:cond evt="onClick" delay="0">
                    <p:tgtEl>
                      <p:spTgt spid="304"/>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304"/>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66" restart="whenNotActive" fill="hold" evtFilter="cancelBubble" nodeType="interactiveSeq">
                <p:stCondLst>
                  <p:cond evt="onClick" delay="0">
                    <p:tgtEl>
                      <p:spTgt spid="309"/>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309"/>
                                        </p:tgtEl>
                                        <p:attrNameLst>
                                          <p:attrName>style.visibility</p:attrName>
                                        </p:attrNameLst>
                                      </p:cBhvr>
                                      <p:to>
                                        <p:strVal val="hidden"/>
                                      </p:to>
                                    </p:set>
                                  </p:childTnLst>
                                </p:cTn>
                              </p:par>
                            </p:childTnLst>
                          </p:cTn>
                        </p:par>
                      </p:childTnLst>
                    </p:cTn>
                  </p:par>
                </p:childTnLst>
              </p:cTn>
              <p:nextCondLst>
                <p:cond evt="onClick" delay="0">
                  <p:tgtEl>
                    <p:spTgt spid="309"/>
                  </p:tgtEl>
                </p:cond>
              </p:nextCondLst>
            </p:seq>
            <p:seq concurrent="1" nextAc="seek">
              <p:cTn id="71" restart="whenNotActive" fill="hold" evtFilter="cancelBubble" nodeType="interactiveSeq">
                <p:stCondLst>
                  <p:cond evt="onClick" delay="0">
                    <p:tgtEl>
                      <p:spTgt spid="312"/>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312"/>
                                        </p:tgtEl>
                                        <p:attrNameLst>
                                          <p:attrName>style.visibility</p:attrName>
                                        </p:attrNameLst>
                                      </p:cBhvr>
                                      <p:to>
                                        <p:strVal val="hidden"/>
                                      </p:to>
                                    </p:set>
                                  </p:childTnLst>
                                </p:cTn>
                              </p:par>
                            </p:childTnLst>
                          </p:cTn>
                        </p:par>
                      </p:childTnLst>
                    </p:cTn>
                  </p:par>
                </p:childTnLst>
              </p:cTn>
              <p:nextCondLst>
                <p:cond evt="onClick" delay="0">
                  <p:tgtEl>
                    <p:spTgt spid="312"/>
                  </p:tgtEl>
                </p:cond>
              </p:nextCondLst>
            </p:seq>
            <p:seq concurrent="1" nextAc="seek">
              <p:cTn id="76" restart="whenNotActive" fill="hold" evtFilter="cancelBubble" nodeType="interactiveSeq">
                <p:stCondLst>
                  <p:cond evt="onClick" delay="0">
                    <p:tgtEl>
                      <p:spTgt spid="305"/>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305"/>
                                        </p:tgtEl>
                                        <p:attrNameLst>
                                          <p:attrName>style.visibility</p:attrName>
                                        </p:attrNameLst>
                                      </p:cBhvr>
                                      <p:to>
                                        <p:strVal val="hidden"/>
                                      </p:to>
                                    </p:set>
                                  </p:childTnLst>
                                </p:cTn>
                              </p:par>
                            </p:childTnLst>
                          </p:cTn>
                        </p:par>
                      </p:childTnLst>
                    </p:cTn>
                  </p:par>
                </p:childTnLst>
              </p:cTn>
              <p:nextCondLst>
                <p:cond evt="onClick" delay="0">
                  <p:tgtEl>
                    <p:spTgt spid="305"/>
                  </p:tgtEl>
                </p:cond>
              </p:nextCondLst>
            </p:seq>
            <p:seq concurrent="1" nextAc="seek">
              <p:cTn id="81" restart="whenNotActive" fill="hold" evtFilter="cancelBubble" nodeType="interactiveSeq">
                <p:stCondLst>
                  <p:cond evt="onClick" delay="0">
                    <p:tgtEl>
                      <p:spTgt spid="310"/>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310"/>
                                        </p:tgtEl>
                                        <p:attrNameLst>
                                          <p:attrName>style.visibility</p:attrName>
                                        </p:attrNameLst>
                                      </p:cBhvr>
                                      <p:to>
                                        <p:strVal val="hidden"/>
                                      </p:to>
                                    </p:set>
                                  </p:childTnLst>
                                </p:cTn>
                              </p:par>
                            </p:childTnLst>
                          </p:cTn>
                        </p:par>
                      </p:childTnLst>
                    </p:cTn>
                  </p:par>
                </p:childTnLst>
              </p:cTn>
              <p:nextCondLst>
                <p:cond evt="onClick" delay="0">
                  <p:tgtEl>
                    <p:spTgt spid="310"/>
                  </p:tgtEl>
                </p:cond>
              </p:nextCondLst>
            </p:seq>
            <p:seq concurrent="1" nextAc="seek">
              <p:cTn id="86" restart="whenNotActive" fill="hold" evtFilter="cancelBubble" nodeType="interactiveSeq">
                <p:stCondLst>
                  <p:cond evt="onClick" delay="0">
                    <p:tgtEl>
                      <p:spTgt spid="313"/>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313"/>
                                        </p:tgtEl>
                                        <p:attrNameLst>
                                          <p:attrName>style.visibility</p:attrName>
                                        </p:attrNameLst>
                                      </p:cBhvr>
                                      <p:to>
                                        <p:strVal val="hidden"/>
                                      </p:to>
                                    </p:set>
                                  </p:childTnLst>
                                </p:cTn>
                              </p:par>
                            </p:childTnLst>
                          </p:cTn>
                        </p:par>
                      </p:childTnLst>
                    </p:cTn>
                  </p:par>
                </p:childTnLst>
              </p:cTn>
              <p:nextCondLst>
                <p:cond evt="onClick" delay="0">
                  <p:tgtEl>
                    <p:spTgt spid="313"/>
                  </p:tgtEl>
                </p:cond>
              </p:nextCondLst>
            </p:seq>
          </p:childTnLst>
        </p:cTn>
      </p:par>
    </p:tnLst>
    <p:bldLst>
      <p:bldP spid="300" grpId="0"/>
      <p:bldP spid="301" grpId="0" animBg="1"/>
      <p:bldP spid="7" grpId="0" animBg="1"/>
      <p:bldP spid="7" grpId="1" animBg="1"/>
      <p:bldP spid="304" grpId="0" animBg="1"/>
      <p:bldP spid="304" grpId="1" animBg="1"/>
      <p:bldP spid="305" grpId="0" animBg="1"/>
      <p:bldP spid="305" grpId="1" animBg="1"/>
      <p:bldP spid="308" grpId="0" animBg="1"/>
      <p:bldP spid="308" grpId="1" animBg="1"/>
      <p:bldP spid="309" grpId="0" animBg="1"/>
      <p:bldP spid="309" grpId="1" animBg="1"/>
      <p:bldP spid="310" grpId="0" animBg="1"/>
      <p:bldP spid="310" grpId="1" animBg="1"/>
      <p:bldP spid="311" grpId="0" animBg="1"/>
      <p:bldP spid="311" grpId="1" animBg="1"/>
      <p:bldP spid="312" grpId="0" animBg="1"/>
      <p:bldP spid="312" grpId="1" animBg="1"/>
      <p:bldP spid="313" grpId="0" animBg="1"/>
      <p:bldP spid="3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grpSp>
        <p:nvGrpSpPr>
          <p:cNvPr id="5709" name="Google Shape;5709;p37"/>
          <p:cNvGrpSpPr/>
          <p:nvPr/>
        </p:nvGrpSpPr>
        <p:grpSpPr>
          <a:xfrm>
            <a:off x="7844223" y="952465"/>
            <a:ext cx="597346" cy="677510"/>
            <a:chOff x="7844223" y="952465"/>
            <a:chExt cx="597346" cy="677510"/>
          </a:xfrm>
        </p:grpSpPr>
        <p:sp>
          <p:nvSpPr>
            <p:cNvPr id="5710" name="Google Shape;5710;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4" name="Google Shape;5774;p37">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775" name="Google Shape;5775;p37">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776" name="Google Shape;5776;p3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777" name="Google Shape;5777;p3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778" name="Google Shape;5778;p3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779" name="Google Shape;5779;p37">
            <a:hlinkClick r:id="rId3"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7">
            <a:hlinkClick r:id="rId4"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7">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7">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7">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5792" name="Google Shape;5792;p37"/>
          <p:cNvGrpSpPr/>
          <p:nvPr/>
        </p:nvGrpSpPr>
        <p:grpSpPr>
          <a:xfrm>
            <a:off x="790775" y="119354"/>
            <a:ext cx="7447900" cy="539872"/>
            <a:chOff x="790775" y="119354"/>
            <a:chExt cx="7447900" cy="539872"/>
          </a:xfrm>
        </p:grpSpPr>
        <p:sp>
          <p:nvSpPr>
            <p:cNvPr id="5793" name="Google Shape;5793;p3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7">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818" name="Google Shape;5818;p3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819" name="Google Shape;5819;p3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820" name="Google Shape;5820;p3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821" name="Google Shape;5821;p3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822" name="Google Shape;5822;p3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823" name="Google Shape;5823;p3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824" name="Google Shape;5824;p3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825" name="Google Shape;5825;p3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826" name="Google Shape;5826;p3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827" name="Google Shape;5827;p3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828" name="Google Shape;5828;p3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829" name="Google Shape;5829;p37">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0" name="Google Shape;5830;p37">
            <a:hlinkClick r:id="rId3"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7">
            <a:hlinkClick r:id="rId4"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7">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7">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7">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Text Box 2">
            <a:extLst>
              <a:ext uri="{FF2B5EF4-FFF2-40B4-BE49-F238E27FC236}">
                <a16:creationId xmlns="" xmlns:a16="http://schemas.microsoft.com/office/drawing/2014/main" id="{0053A28A-5BC6-4EE0-97FF-4AB3E036FA4A}"/>
              </a:ext>
            </a:extLst>
          </p:cNvPr>
          <p:cNvSpPr txBox="1">
            <a:spLocks noChangeArrowheads="1"/>
          </p:cNvSpPr>
          <p:nvPr/>
        </p:nvSpPr>
        <p:spPr bwMode="auto">
          <a:xfrm>
            <a:off x="1526698" y="2074601"/>
            <a:ext cx="6396826" cy="198755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a:t>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Thư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gửi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Đọc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thuộc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lòng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đoạn</a:t>
            </a:r>
            <a:r>
              <a:rPr lang="en-US" altLang="en-US" sz="2800" b="1" dirty="0">
                <a:solidFill>
                  <a:srgbClr val="7030A0"/>
                </a:solidFill>
                <a:latin typeface="Times New Roman" panose="02020603050405020304" pitchFamily="18" charset="0"/>
                <a:cs typeface="Times New Roman" panose="02020603050405020304" pitchFamily="18" charset="0"/>
              </a:rPr>
              <a:t> “ Sau 80 </a:t>
            </a:r>
            <a:r>
              <a:rPr lang="en-US" altLang="en-US" sz="2800" b="1" dirty="0" err="1">
                <a:solidFill>
                  <a:srgbClr val="7030A0"/>
                </a:solidFill>
                <a:latin typeface="Times New Roman" panose="02020603050405020304" pitchFamily="18" charset="0"/>
                <a:cs typeface="Times New Roman" panose="02020603050405020304" pitchFamily="18" charset="0"/>
              </a:rPr>
              <a:t>năm</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giời</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nô</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lệ</a:t>
            </a:r>
            <a:r>
              <a:rPr lang="en-US" altLang="en-US" sz="2800" b="1" dirty="0">
                <a:solidFill>
                  <a:srgbClr val="7030A0"/>
                </a:solidFill>
                <a:latin typeface="Times New Roman" panose="02020603050405020304" pitchFamily="18" charset="0"/>
                <a:cs typeface="Times New Roman" panose="02020603050405020304" pitchFamily="18" charset="0"/>
              </a:rPr>
              <a:t>……..</a:t>
            </a:r>
            <a:r>
              <a:rPr lang="en-US" altLang="en-US" sz="2800" b="1" dirty="0" err="1">
                <a:solidFill>
                  <a:srgbClr val="7030A0"/>
                </a:solidFill>
                <a:latin typeface="Times New Roman" panose="02020603050405020304" pitchFamily="18" charset="0"/>
                <a:cs typeface="Times New Roman" panose="02020603050405020304" pitchFamily="18" charset="0"/>
              </a:rPr>
              <a:t>của</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các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em</a:t>
            </a:r>
            <a:r>
              <a:rPr lang="en-US" altLang="en-US" sz="2800" b="1" dirty="0">
                <a:solidFill>
                  <a:srgbClr val="7030A0"/>
                </a:solidFill>
                <a:latin typeface="Times New Roman" panose="02020603050405020304" pitchFamily="18" charset="0"/>
                <a:cs typeface="Times New Roman" panose="02020603050405020304" pitchFamily="18" charset="0"/>
              </a:rPr>
              <a:t>.”</a:t>
            </a:r>
          </a:p>
          <a:p>
            <a:r>
              <a:rPr lang="en-US" altLang="en-US" sz="2800" dirty="0">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Nêu</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nội</a:t>
            </a:r>
            <a:r>
              <a:rPr lang="en-US" altLang="en-US" sz="2800" b="1" dirty="0">
                <a:solidFill>
                  <a:srgbClr val="7030A0"/>
                </a:solidFill>
                <a:latin typeface="Times New Roman" panose="02020603050405020304" pitchFamily="18" charset="0"/>
                <a:cs typeface="Times New Roman" panose="02020603050405020304" pitchFamily="18" charset="0"/>
              </a:rPr>
              <a:t> dung </a:t>
            </a:r>
            <a:r>
              <a:rPr lang="en-US" altLang="en-US" sz="2800" b="1" dirty="0" err="1">
                <a:solidFill>
                  <a:srgbClr val="7030A0"/>
                </a:solidFill>
                <a:latin typeface="Times New Roman" panose="02020603050405020304" pitchFamily="18" charset="0"/>
                <a:cs typeface="Times New Roman" panose="02020603050405020304" pitchFamily="18" charset="0"/>
              </a:rPr>
              <a:t>của</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bài</a:t>
            </a:r>
            <a:r>
              <a:rPr lang="en-US" altLang="en-US" sz="2800" b="1" dirty="0">
                <a:solidFill>
                  <a:srgbClr val="7030A0"/>
                </a:solidFill>
                <a:latin typeface="Times New Roman" panose="02020603050405020304" pitchFamily="18" charset="0"/>
                <a:cs typeface="Times New Roman" panose="02020603050405020304" pitchFamily="18" charset="0"/>
              </a:rPr>
              <a:t>?</a:t>
            </a:r>
          </a:p>
        </p:txBody>
      </p:sp>
      <p:pic>
        <p:nvPicPr>
          <p:cNvPr id="171" name="Picture 3" descr="zeichen9">
            <a:extLst>
              <a:ext uri="{FF2B5EF4-FFF2-40B4-BE49-F238E27FC236}">
                <a16:creationId xmlns="" xmlns:a16="http://schemas.microsoft.com/office/drawing/2014/main" id="{4D34AC85-2C45-4E3D-BB8F-77859577303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98" y="3035039"/>
            <a:ext cx="20320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TextBox 1">
            <a:extLst>
              <a:ext uri="{FF2B5EF4-FFF2-40B4-BE49-F238E27FC236}">
                <a16:creationId xmlns="" xmlns:a16="http://schemas.microsoft.com/office/drawing/2014/main" id="{8AE65A19-137F-43BD-A1AC-3C25FDD8EF95}"/>
              </a:ext>
            </a:extLst>
          </p:cNvPr>
          <p:cNvSpPr txBox="1">
            <a:spLocks noChangeArrowheads="1"/>
          </p:cNvSpPr>
          <p:nvPr/>
        </p:nvSpPr>
        <p:spPr bwMode="auto">
          <a:xfrm>
            <a:off x="-73502" y="1109401"/>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a:solidFill>
                  <a:srgbClr val="F40C33"/>
                </a:solidFill>
                <a:latin typeface="Times New Roman" panose="02020603050405020304" pitchFamily="18" charset="0"/>
                <a:cs typeface="Times New Roman" panose="02020603050405020304" pitchFamily="18" charset="0"/>
              </a:rPr>
              <a:t>Ôn</a:t>
            </a:r>
            <a:r>
              <a:rPr lang="en-US" altLang="en-US" b="1" dirty="0">
                <a:solidFill>
                  <a:srgbClr val="F40C33"/>
                </a:solidFill>
                <a:latin typeface="Times New Roman" panose="02020603050405020304" pitchFamily="18" charset="0"/>
                <a:cs typeface="Times New Roman" panose="02020603050405020304" pitchFamily="18" charset="0"/>
              </a:rPr>
              <a:t> </a:t>
            </a:r>
            <a:r>
              <a:rPr lang="en-US" altLang="en-US" b="1" dirty="0" err="1">
                <a:solidFill>
                  <a:srgbClr val="F40C33"/>
                </a:solidFill>
                <a:latin typeface="Times New Roman" panose="02020603050405020304" pitchFamily="18" charset="0"/>
                <a:cs typeface="Times New Roman" panose="02020603050405020304" pitchFamily="18" charset="0"/>
              </a:rPr>
              <a:t>tập</a:t>
            </a:r>
            <a:r>
              <a:rPr lang="en-US" altLang="en-US" b="1" dirty="0">
                <a:solidFill>
                  <a:srgbClr val="F40C33"/>
                </a:solidFill>
                <a:latin typeface="Times New Roman" panose="02020603050405020304" pitchFamily="18" charset="0"/>
                <a:cs typeface="Times New Roman" panose="02020603050405020304" pitchFamily="18" charset="0"/>
              </a:rPr>
              <a:t> </a:t>
            </a:r>
            <a:r>
              <a:rPr lang="en-US" altLang="en-US" b="1" dirty="0" err="1">
                <a:solidFill>
                  <a:srgbClr val="F40C33"/>
                </a:solidFill>
                <a:latin typeface="Times New Roman" panose="02020603050405020304" pitchFamily="18" charset="0"/>
                <a:cs typeface="Times New Roman" panose="02020603050405020304" pitchFamily="18" charset="0"/>
              </a:rPr>
              <a:t>giữa</a:t>
            </a:r>
            <a:r>
              <a:rPr lang="en-US" altLang="en-US" b="1" dirty="0">
                <a:solidFill>
                  <a:srgbClr val="F40C33"/>
                </a:solidFill>
                <a:latin typeface="Times New Roman" panose="02020603050405020304" pitchFamily="18" charset="0"/>
                <a:cs typeface="Times New Roman" panose="02020603050405020304" pitchFamily="18" charset="0"/>
              </a:rPr>
              <a:t> </a:t>
            </a:r>
            <a:r>
              <a:rPr lang="en-US" altLang="en-US" b="1" dirty="0" err="1">
                <a:solidFill>
                  <a:srgbClr val="F40C33"/>
                </a:solidFill>
                <a:latin typeface="Times New Roman" panose="02020603050405020304" pitchFamily="18" charset="0"/>
                <a:cs typeface="Times New Roman" panose="02020603050405020304" pitchFamily="18" charset="0"/>
              </a:rPr>
              <a:t>học</a:t>
            </a:r>
            <a:r>
              <a:rPr lang="en-US" altLang="en-US" b="1" dirty="0">
                <a:solidFill>
                  <a:srgbClr val="F40C33"/>
                </a:solidFill>
                <a:latin typeface="Times New Roman" panose="02020603050405020304" pitchFamily="18" charset="0"/>
                <a:cs typeface="Times New Roman" panose="02020603050405020304" pitchFamily="18" charset="0"/>
              </a:rPr>
              <a:t> </a:t>
            </a:r>
            <a:r>
              <a:rPr lang="en-US" altLang="en-US" b="1" dirty="0" err="1">
                <a:solidFill>
                  <a:srgbClr val="F40C33"/>
                </a:solidFill>
                <a:latin typeface="Times New Roman" panose="02020603050405020304" pitchFamily="18" charset="0"/>
                <a:cs typeface="Times New Roman" panose="02020603050405020304" pitchFamily="18" charset="0"/>
              </a:rPr>
              <a:t>kì</a:t>
            </a:r>
            <a:r>
              <a:rPr lang="en-US" altLang="en-US" b="1" dirty="0">
                <a:solidFill>
                  <a:srgbClr val="F40C33"/>
                </a:solidFill>
                <a:latin typeface="Times New Roman" panose="02020603050405020304" pitchFamily="18" charset="0"/>
                <a:cs typeface="Times New Roman" panose="02020603050405020304" pitchFamily="18" charset="0"/>
              </a:rPr>
              <a:t> I </a:t>
            </a:r>
            <a:r>
              <a:rPr lang="en-US" altLang="en-US" sz="2800" b="1" dirty="0">
                <a:solidFill>
                  <a:srgbClr val="0000CC"/>
                </a:solidFill>
                <a:latin typeface="Times New Roman" panose="02020603050405020304" pitchFamily="18" charset="0"/>
                <a:cs typeface="Times New Roman" panose="02020603050405020304" pitchFamily="18" charset="0"/>
              </a:rPr>
              <a:t>(</a:t>
            </a:r>
            <a:r>
              <a:rPr lang="en-US" altLang="en-US" sz="2800" b="1" dirty="0" err="1">
                <a:solidFill>
                  <a:srgbClr val="0000CC"/>
                </a:solidFill>
                <a:latin typeface="Times New Roman" panose="02020603050405020304" pitchFamily="18" charset="0"/>
                <a:cs typeface="Times New Roman" panose="02020603050405020304" pitchFamily="18" charset="0"/>
              </a:rPr>
              <a:t>Tiết</a:t>
            </a:r>
            <a:r>
              <a:rPr lang="en-US" altLang="en-US" sz="2800" b="1" dirty="0">
                <a:solidFill>
                  <a:srgbClr val="0000CC"/>
                </a:solidFill>
                <a:latin typeface="Times New Roman" panose="02020603050405020304" pitchFamily="18" charset="0"/>
                <a:cs typeface="Times New Roman" panose="02020603050405020304" pitchFamily="18" charset="0"/>
              </a:rPr>
              <a:t> 2)</a:t>
            </a:r>
          </a:p>
        </p:txBody>
      </p:sp>
      <p:sp>
        <p:nvSpPr>
          <p:cNvPr id="8" name="Arrow: Right 7">
            <a:hlinkClick r:id="rId5" action="ppaction://hlinksldjump"/>
            <a:extLst>
              <a:ext uri="{FF2B5EF4-FFF2-40B4-BE49-F238E27FC236}">
                <a16:creationId xmlns="" xmlns:a16="http://schemas.microsoft.com/office/drawing/2014/main" id="{C736B1D8-BD70-4316-9F7F-DE38BDABE71E}"/>
              </a:ext>
            </a:extLst>
          </p:cNvPr>
          <p:cNvSpPr/>
          <p:nvPr/>
        </p:nvSpPr>
        <p:spPr>
          <a:xfrm flipH="1">
            <a:off x="7656245" y="4360601"/>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box(in)">
                                      <p:cBhvr>
                                        <p:cTn id="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67"/>
        <p:cNvGrpSpPr/>
        <p:nvPr/>
      </p:nvGrpSpPr>
      <p:grpSpPr>
        <a:xfrm>
          <a:off x="0" y="0"/>
          <a:ext cx="0" cy="0"/>
          <a:chOff x="0" y="0"/>
          <a:chExt cx="0" cy="0"/>
        </a:xfrm>
      </p:grpSpPr>
      <p:grpSp>
        <p:nvGrpSpPr>
          <p:cNvPr id="6282" name="Google Shape;6282;p40"/>
          <p:cNvGrpSpPr/>
          <p:nvPr/>
        </p:nvGrpSpPr>
        <p:grpSpPr>
          <a:xfrm>
            <a:off x="1433850" y="4173454"/>
            <a:ext cx="7108179" cy="494540"/>
            <a:chOff x="1433850" y="4306804"/>
            <a:chExt cx="7108179" cy="494540"/>
          </a:xfrm>
        </p:grpSpPr>
        <p:sp>
          <p:nvSpPr>
            <p:cNvPr id="6283" name="Google Shape;6283;p40"/>
            <p:cNvSpPr/>
            <p:nvPr/>
          </p:nvSpPr>
          <p:spPr>
            <a:xfrm>
              <a:off x="1433850" y="4346350"/>
              <a:ext cx="733100" cy="369825"/>
            </a:xfrm>
            <a:custGeom>
              <a:avLst/>
              <a:gdLst/>
              <a:ahLst/>
              <a:cxnLst/>
              <a:rect l="l" t="t" r="r" b="b"/>
              <a:pathLst>
                <a:path w="29324" h="14793" extrusionOk="0">
                  <a:moveTo>
                    <a:pt x="65" y="1"/>
                  </a:moveTo>
                  <a:cubicBezTo>
                    <a:pt x="22" y="1"/>
                    <a:pt x="0" y="17"/>
                    <a:pt x="0" y="54"/>
                  </a:cubicBezTo>
                  <a:cubicBezTo>
                    <a:pt x="0" y="1207"/>
                    <a:pt x="627" y="7899"/>
                    <a:pt x="3133" y="9979"/>
                  </a:cubicBezTo>
                  <a:cubicBezTo>
                    <a:pt x="4073" y="10729"/>
                    <a:pt x="5378" y="10965"/>
                    <a:pt x="6750" y="10965"/>
                  </a:cubicBezTo>
                  <a:cubicBezTo>
                    <a:pt x="9059" y="10965"/>
                    <a:pt x="11560" y="10299"/>
                    <a:pt x="12836" y="10299"/>
                  </a:cubicBezTo>
                  <a:cubicBezTo>
                    <a:pt x="12906" y="10299"/>
                    <a:pt x="12971" y="10301"/>
                    <a:pt x="13033" y="10305"/>
                  </a:cubicBezTo>
                  <a:cubicBezTo>
                    <a:pt x="14913" y="10405"/>
                    <a:pt x="16166" y="13438"/>
                    <a:pt x="18797" y="14465"/>
                  </a:cubicBezTo>
                  <a:cubicBezTo>
                    <a:pt x="19361" y="14693"/>
                    <a:pt x="20085" y="14793"/>
                    <a:pt x="20893" y="14793"/>
                  </a:cubicBezTo>
                  <a:cubicBezTo>
                    <a:pt x="23822" y="14793"/>
                    <a:pt x="27851" y="13481"/>
                    <a:pt x="29324" y="12185"/>
                  </a:cubicBezTo>
                  <a:cubicBezTo>
                    <a:pt x="29324" y="12185"/>
                    <a:pt x="28597" y="7172"/>
                    <a:pt x="26191" y="5919"/>
                  </a:cubicBezTo>
                  <a:cubicBezTo>
                    <a:pt x="25465" y="5585"/>
                    <a:pt x="24757" y="5470"/>
                    <a:pt x="24096" y="5470"/>
                  </a:cubicBezTo>
                  <a:cubicBezTo>
                    <a:pt x="22626" y="5470"/>
                    <a:pt x="21382" y="6039"/>
                    <a:pt x="20658" y="6039"/>
                  </a:cubicBezTo>
                  <a:cubicBezTo>
                    <a:pt x="20584" y="6039"/>
                    <a:pt x="20515" y="6033"/>
                    <a:pt x="20452" y="6019"/>
                  </a:cubicBezTo>
                  <a:cubicBezTo>
                    <a:pt x="19524" y="5919"/>
                    <a:pt x="19098" y="4866"/>
                    <a:pt x="16592" y="2786"/>
                  </a:cubicBezTo>
                  <a:cubicBezTo>
                    <a:pt x="15289" y="1683"/>
                    <a:pt x="13409" y="1420"/>
                    <a:pt x="11451" y="1420"/>
                  </a:cubicBezTo>
                  <a:cubicBezTo>
                    <a:pt x="9663" y="1420"/>
                    <a:pt x="7810" y="1640"/>
                    <a:pt x="6271" y="1640"/>
                  </a:cubicBezTo>
                  <a:cubicBezTo>
                    <a:pt x="6124" y="1640"/>
                    <a:pt x="5980" y="1638"/>
                    <a:pt x="5840" y="1633"/>
                  </a:cubicBezTo>
                  <a:cubicBezTo>
                    <a:pt x="2904" y="1633"/>
                    <a:pt x="48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40"/>
            <p:cNvSpPr/>
            <p:nvPr/>
          </p:nvSpPr>
          <p:spPr>
            <a:xfrm>
              <a:off x="1467675" y="4392175"/>
              <a:ext cx="835250" cy="275250"/>
            </a:xfrm>
            <a:custGeom>
              <a:avLst/>
              <a:gdLst/>
              <a:ahLst/>
              <a:cxnLst/>
              <a:rect l="l" t="t" r="r" b="b"/>
              <a:pathLst>
                <a:path w="33410" h="11010" extrusionOk="0">
                  <a:moveTo>
                    <a:pt x="101" y="1"/>
                  </a:moveTo>
                  <a:cubicBezTo>
                    <a:pt x="1" y="101"/>
                    <a:pt x="1" y="201"/>
                    <a:pt x="1" y="327"/>
                  </a:cubicBezTo>
                  <a:cubicBezTo>
                    <a:pt x="402" y="1053"/>
                    <a:pt x="928" y="1580"/>
                    <a:pt x="1454" y="2081"/>
                  </a:cubicBezTo>
                  <a:cubicBezTo>
                    <a:pt x="2081" y="2607"/>
                    <a:pt x="2707" y="3033"/>
                    <a:pt x="3434" y="3459"/>
                  </a:cubicBezTo>
                  <a:cubicBezTo>
                    <a:pt x="4061" y="3760"/>
                    <a:pt x="4788" y="3961"/>
                    <a:pt x="5540" y="4186"/>
                  </a:cubicBezTo>
                  <a:cubicBezTo>
                    <a:pt x="6367" y="4387"/>
                    <a:pt x="7093" y="4387"/>
                    <a:pt x="7820" y="4487"/>
                  </a:cubicBezTo>
                  <a:cubicBezTo>
                    <a:pt x="9299" y="4713"/>
                    <a:pt x="10853" y="4813"/>
                    <a:pt x="12307" y="5013"/>
                  </a:cubicBezTo>
                  <a:cubicBezTo>
                    <a:pt x="13058" y="5114"/>
                    <a:pt x="13685" y="5339"/>
                    <a:pt x="14412" y="5540"/>
                  </a:cubicBezTo>
                  <a:cubicBezTo>
                    <a:pt x="15038" y="5840"/>
                    <a:pt x="15665" y="6166"/>
                    <a:pt x="16191" y="6693"/>
                  </a:cubicBezTo>
                  <a:lnTo>
                    <a:pt x="16918" y="7419"/>
                  </a:lnTo>
                  <a:cubicBezTo>
                    <a:pt x="17219" y="7720"/>
                    <a:pt x="17545" y="7946"/>
                    <a:pt x="17845" y="8146"/>
                  </a:cubicBezTo>
                  <a:cubicBezTo>
                    <a:pt x="18472" y="8673"/>
                    <a:pt x="19099" y="9099"/>
                    <a:pt x="19825" y="9399"/>
                  </a:cubicBezTo>
                  <a:cubicBezTo>
                    <a:pt x="21204" y="10126"/>
                    <a:pt x="22657" y="10552"/>
                    <a:pt x="24211" y="10753"/>
                  </a:cubicBezTo>
                  <a:cubicBezTo>
                    <a:pt x="25211" y="10926"/>
                    <a:pt x="26211" y="11010"/>
                    <a:pt x="27207" y="11010"/>
                  </a:cubicBezTo>
                  <a:cubicBezTo>
                    <a:pt x="29233" y="11010"/>
                    <a:pt x="31243" y="10664"/>
                    <a:pt x="33209" y="10026"/>
                  </a:cubicBezTo>
                  <a:cubicBezTo>
                    <a:pt x="33309" y="10026"/>
                    <a:pt x="33409" y="9926"/>
                    <a:pt x="33309" y="9825"/>
                  </a:cubicBezTo>
                  <a:cubicBezTo>
                    <a:pt x="33309" y="9725"/>
                    <a:pt x="33209" y="9600"/>
                    <a:pt x="33109" y="9600"/>
                  </a:cubicBezTo>
                  <a:cubicBezTo>
                    <a:pt x="31630" y="10026"/>
                    <a:pt x="30176" y="10226"/>
                    <a:pt x="28723" y="10352"/>
                  </a:cubicBezTo>
                  <a:cubicBezTo>
                    <a:pt x="27244" y="10352"/>
                    <a:pt x="25790" y="10352"/>
                    <a:pt x="24337" y="10026"/>
                  </a:cubicBezTo>
                  <a:cubicBezTo>
                    <a:pt x="22858" y="9825"/>
                    <a:pt x="21505" y="9399"/>
                    <a:pt x="20151" y="8673"/>
                  </a:cubicBezTo>
                  <a:cubicBezTo>
                    <a:pt x="19525" y="8347"/>
                    <a:pt x="18898" y="7946"/>
                    <a:pt x="18372" y="7520"/>
                  </a:cubicBezTo>
                  <a:cubicBezTo>
                    <a:pt x="18071" y="7319"/>
                    <a:pt x="17745" y="7094"/>
                    <a:pt x="17545" y="6793"/>
                  </a:cubicBezTo>
                  <a:lnTo>
                    <a:pt x="16693" y="6066"/>
                  </a:lnTo>
                  <a:cubicBezTo>
                    <a:pt x="16066" y="5540"/>
                    <a:pt x="15439" y="5114"/>
                    <a:pt x="14612" y="4813"/>
                  </a:cubicBezTo>
                  <a:cubicBezTo>
                    <a:pt x="13885" y="4487"/>
                    <a:pt x="13159" y="4387"/>
                    <a:pt x="12432" y="4186"/>
                  </a:cubicBezTo>
                  <a:cubicBezTo>
                    <a:pt x="10853" y="3961"/>
                    <a:pt x="9399" y="3961"/>
                    <a:pt x="7921" y="3760"/>
                  </a:cubicBezTo>
                  <a:cubicBezTo>
                    <a:pt x="7194" y="3760"/>
                    <a:pt x="6467" y="3660"/>
                    <a:pt x="5740" y="3560"/>
                  </a:cubicBezTo>
                  <a:cubicBezTo>
                    <a:pt x="5013" y="3334"/>
                    <a:pt x="4286" y="3134"/>
                    <a:pt x="3660" y="2833"/>
                  </a:cubicBezTo>
                  <a:cubicBezTo>
                    <a:pt x="3033" y="2607"/>
                    <a:pt x="2407" y="2206"/>
                    <a:pt x="1780" y="1780"/>
                  </a:cubicBezTo>
                  <a:cubicBezTo>
                    <a:pt x="1254" y="1254"/>
                    <a:pt x="728" y="728"/>
                    <a:pt x="402" y="101"/>
                  </a:cubicBezTo>
                  <a:cubicBezTo>
                    <a:pt x="301" y="1"/>
                    <a:pt x="201" y="1"/>
                    <a:pt x="1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40"/>
            <p:cNvSpPr/>
            <p:nvPr/>
          </p:nvSpPr>
          <p:spPr>
            <a:xfrm flipH="1">
              <a:off x="6864811" y="45147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40"/>
            <p:cNvSpPr/>
            <p:nvPr/>
          </p:nvSpPr>
          <p:spPr>
            <a:xfrm flipH="1">
              <a:off x="6858104" y="45500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40"/>
            <p:cNvSpPr/>
            <p:nvPr/>
          </p:nvSpPr>
          <p:spPr>
            <a:xfrm flipH="1">
              <a:off x="6812154" y="45459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8" name="Google Shape;6288;p40"/>
            <p:cNvGrpSpPr/>
            <p:nvPr/>
          </p:nvGrpSpPr>
          <p:grpSpPr>
            <a:xfrm flipH="1">
              <a:off x="7953192" y="4306804"/>
              <a:ext cx="588837" cy="445995"/>
              <a:chOff x="2592579" y="4448479"/>
              <a:chExt cx="588837" cy="445995"/>
            </a:xfrm>
          </p:grpSpPr>
          <p:sp>
            <p:nvSpPr>
              <p:cNvPr id="6289" name="Google Shape;6289;p40"/>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40"/>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40"/>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40"/>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40"/>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4" name="Google Shape;6294;p40"/>
            <p:cNvSpPr/>
            <p:nvPr/>
          </p:nvSpPr>
          <p:spPr>
            <a:xfrm>
              <a:off x="3156579" y="45500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40"/>
            <p:cNvSpPr/>
            <p:nvPr/>
          </p:nvSpPr>
          <p:spPr>
            <a:xfrm>
              <a:off x="3253190" y="45853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40"/>
            <p:cNvSpPr/>
            <p:nvPr/>
          </p:nvSpPr>
          <p:spPr>
            <a:xfrm>
              <a:off x="3314613" y="45812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40"/>
            <p:cNvSpPr/>
            <p:nvPr/>
          </p:nvSpPr>
          <p:spPr>
            <a:xfrm flipH="1">
              <a:off x="5688572" y="4647631"/>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40"/>
            <p:cNvSpPr/>
            <p:nvPr/>
          </p:nvSpPr>
          <p:spPr>
            <a:xfrm flipH="1">
              <a:off x="5683674" y="4673433"/>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40"/>
            <p:cNvSpPr/>
            <p:nvPr/>
          </p:nvSpPr>
          <p:spPr>
            <a:xfrm flipH="1">
              <a:off x="5650099" y="4670424"/>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40"/>
            <p:cNvSpPr/>
            <p:nvPr/>
          </p:nvSpPr>
          <p:spPr>
            <a:xfrm>
              <a:off x="4410612" y="4505019"/>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40"/>
            <p:cNvSpPr/>
            <p:nvPr/>
          </p:nvSpPr>
          <p:spPr>
            <a:xfrm>
              <a:off x="4481205" y="4530821"/>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40"/>
            <p:cNvSpPr/>
            <p:nvPr/>
          </p:nvSpPr>
          <p:spPr>
            <a:xfrm>
              <a:off x="4526086" y="4527812"/>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9" name="Google Shape;6309;p40">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310" name="Google Shape;6310;p40">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311" name="Google Shape;6311;p40">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312" name="Google Shape;6312;p40">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313" name="Google Shape;6313;p40">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314" name="Google Shape;6314;p40">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15" name="Google Shape;6315;p40">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6" name="Google Shape;6316;p40"/>
          <p:cNvGrpSpPr/>
          <p:nvPr/>
        </p:nvGrpSpPr>
        <p:grpSpPr>
          <a:xfrm>
            <a:off x="790775" y="119354"/>
            <a:ext cx="7447900" cy="745438"/>
            <a:chOff x="790775" y="119354"/>
            <a:chExt cx="7447900" cy="745438"/>
          </a:xfrm>
        </p:grpSpPr>
        <p:grpSp>
          <p:nvGrpSpPr>
            <p:cNvPr id="6317" name="Google Shape;6317;p40"/>
            <p:cNvGrpSpPr/>
            <p:nvPr/>
          </p:nvGrpSpPr>
          <p:grpSpPr>
            <a:xfrm>
              <a:off x="790775" y="119354"/>
              <a:ext cx="551700" cy="745438"/>
              <a:chOff x="790775" y="119354"/>
              <a:chExt cx="551700" cy="745438"/>
            </a:xfrm>
          </p:grpSpPr>
          <p:sp>
            <p:nvSpPr>
              <p:cNvPr id="6318" name="Google Shape;6318;p4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4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40"/>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321" name="Google Shape;6321;p40"/>
              <p:cNvGrpSpPr/>
              <p:nvPr/>
            </p:nvGrpSpPr>
            <p:grpSpPr>
              <a:xfrm>
                <a:off x="844850" y="596800"/>
                <a:ext cx="456034" cy="267991"/>
                <a:chOff x="-1126825" y="596800"/>
                <a:chExt cx="456034" cy="267991"/>
              </a:xfrm>
            </p:grpSpPr>
            <p:sp>
              <p:nvSpPr>
                <p:cNvPr id="6322" name="Google Shape;6322;p40"/>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40"/>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40"/>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40"/>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40"/>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40"/>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40"/>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40"/>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40"/>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40"/>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32" name="Google Shape;6332;p40"/>
            <p:cNvGrpSpPr/>
            <p:nvPr/>
          </p:nvGrpSpPr>
          <p:grpSpPr>
            <a:xfrm>
              <a:off x="790775" y="119354"/>
              <a:ext cx="7447900" cy="539872"/>
              <a:chOff x="790775" y="119354"/>
              <a:chExt cx="7447900" cy="539872"/>
            </a:xfrm>
          </p:grpSpPr>
          <p:sp>
            <p:nvSpPr>
              <p:cNvPr id="6333" name="Google Shape;6333;p40"/>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40"/>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40"/>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40"/>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40"/>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40"/>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40"/>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40"/>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40"/>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40"/>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40"/>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40"/>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40"/>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40"/>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4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4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40"/>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40"/>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40"/>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40"/>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40"/>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40"/>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40"/>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40"/>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40">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358" name="Google Shape;6358;p40"/>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359" name="Google Shape;6359;p40"/>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360" name="Google Shape;6360;p40"/>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361" name="Google Shape;6361;p40"/>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362" name="Google Shape;6362;p40"/>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363" name="Google Shape;6363;p40"/>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364" name="Google Shape;6364;p40"/>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365" name="Google Shape;6365;p40"/>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366" name="Google Shape;6366;p40"/>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367" name="Google Shape;6367;p40"/>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368" name="Google Shape;6368;p40"/>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369" name="Google Shape;6369;p40">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70" name="Google Shape;6370;p40">
            <a:hlinkClick r:id="rId4"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40">
            <a:hlinkClick r:id="rId5"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40">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40">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40">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40">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40">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40">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40">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40">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40">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40">
            <a:hlinkClick r:id="rId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Text Box 2">
            <a:extLst>
              <a:ext uri="{FF2B5EF4-FFF2-40B4-BE49-F238E27FC236}">
                <a16:creationId xmlns="" xmlns:a16="http://schemas.microsoft.com/office/drawing/2014/main" id="{34CBCEA4-F6AB-4EE2-80E4-D7961979E975}"/>
              </a:ext>
            </a:extLst>
          </p:cNvPr>
          <p:cNvSpPr txBox="1">
            <a:spLocks noChangeArrowheads="1"/>
          </p:cNvSpPr>
          <p:nvPr/>
        </p:nvSpPr>
        <p:spPr bwMode="auto">
          <a:xfrm>
            <a:off x="1027289" y="2093970"/>
            <a:ext cx="38100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dirty="0" err="1"/>
              <a:t>Bài</a:t>
            </a:r>
            <a:r>
              <a:rPr lang="en-US" altLang="en-US" sz="2400" b="1" dirty="0"/>
              <a:t> : </a:t>
            </a:r>
            <a:r>
              <a:rPr lang="en-US" altLang="en-US" sz="2400" b="1" dirty="0" err="1"/>
              <a:t>Kì</a:t>
            </a:r>
            <a:r>
              <a:rPr lang="en-US" altLang="en-US" sz="2400" b="1" dirty="0"/>
              <a:t> </a:t>
            </a:r>
            <a:r>
              <a:rPr lang="en-US" altLang="en-US" sz="2400" b="1" dirty="0" err="1"/>
              <a:t>diệu</a:t>
            </a:r>
            <a:r>
              <a:rPr lang="en-US" altLang="en-US" sz="2400" b="1" dirty="0"/>
              <a:t> </a:t>
            </a:r>
            <a:r>
              <a:rPr lang="en-US" altLang="en-US" sz="2400" b="1" dirty="0" err="1"/>
              <a:t>rừng</a:t>
            </a:r>
            <a:r>
              <a:rPr lang="en-US" altLang="en-US" sz="2400" b="1" dirty="0"/>
              <a:t> </a:t>
            </a:r>
            <a:r>
              <a:rPr lang="en-US" altLang="en-US" sz="2400" b="1" dirty="0" err="1"/>
              <a:t>xanh</a:t>
            </a:r>
            <a:endParaRPr lang="en-US" altLang="en-US" sz="2400" dirty="0"/>
          </a:p>
          <a:p>
            <a:pPr>
              <a:buFontTx/>
              <a:buNone/>
            </a:pPr>
            <a:r>
              <a:rPr lang="en-US" altLang="en-US" sz="2400" dirty="0"/>
              <a:t>* </a:t>
            </a:r>
            <a:r>
              <a:rPr lang="en-US" altLang="en-US" sz="2400" dirty="0" err="1"/>
              <a:t>Đọc</a:t>
            </a:r>
            <a:r>
              <a:rPr lang="en-US" altLang="en-US" sz="2400" dirty="0"/>
              <a:t> </a:t>
            </a:r>
            <a:r>
              <a:rPr lang="en-US" altLang="en-US" sz="2400" dirty="0" err="1"/>
              <a:t>đoạn</a:t>
            </a:r>
            <a:r>
              <a:rPr lang="en-US" altLang="en-US" sz="2400" dirty="0"/>
              <a:t> “ Sau </a:t>
            </a:r>
            <a:r>
              <a:rPr lang="en-US" altLang="en-US" sz="2400" dirty="0" err="1"/>
              <a:t>một</a:t>
            </a:r>
            <a:r>
              <a:rPr lang="en-US" altLang="en-US" sz="2400" dirty="0"/>
              <a:t> </a:t>
            </a:r>
            <a:r>
              <a:rPr lang="en-US" altLang="en-US" sz="2400" dirty="0" err="1"/>
              <a:t>hồi</a:t>
            </a:r>
            <a:r>
              <a:rPr lang="en-US" altLang="en-US" sz="2400" dirty="0"/>
              <a:t> ….</a:t>
            </a:r>
            <a:r>
              <a:rPr lang="en-US" altLang="en-US" sz="2400" dirty="0" err="1"/>
              <a:t>thế</a:t>
            </a:r>
            <a:r>
              <a:rPr lang="en-US" altLang="en-US" sz="2400" dirty="0"/>
              <a:t> </a:t>
            </a:r>
            <a:r>
              <a:rPr lang="en-US" altLang="en-US" sz="2400" dirty="0" err="1"/>
              <a:t>giới</a:t>
            </a:r>
            <a:r>
              <a:rPr lang="en-US" altLang="en-US" sz="2400" dirty="0"/>
              <a:t> </a:t>
            </a:r>
            <a:r>
              <a:rPr lang="en-US" altLang="en-US" sz="2400" dirty="0" err="1"/>
              <a:t>thần</a:t>
            </a:r>
            <a:r>
              <a:rPr lang="en-US" altLang="en-US" sz="2400" dirty="0"/>
              <a:t> </a:t>
            </a:r>
            <a:r>
              <a:rPr lang="en-US" altLang="en-US" sz="2400" dirty="0" err="1"/>
              <a:t>bí</a:t>
            </a:r>
            <a:r>
              <a:rPr lang="en-US" altLang="en-US" sz="2400" dirty="0"/>
              <a:t>.” * </a:t>
            </a:r>
            <a:r>
              <a:rPr lang="en-US" altLang="en-US" sz="2400" dirty="0" err="1"/>
              <a:t>Vì</a:t>
            </a:r>
            <a:r>
              <a:rPr lang="en-US" altLang="en-US" sz="2400" dirty="0"/>
              <a:t> </a:t>
            </a:r>
            <a:r>
              <a:rPr lang="en-US" altLang="en-US" sz="2400" dirty="0" err="1"/>
              <a:t>sao</a:t>
            </a:r>
            <a:r>
              <a:rPr lang="en-US" altLang="en-US" sz="2400" dirty="0"/>
              <a:t> </a:t>
            </a:r>
            <a:r>
              <a:rPr lang="en-US" altLang="en-US" sz="2400" dirty="0" err="1"/>
              <a:t>rừng</a:t>
            </a:r>
            <a:r>
              <a:rPr lang="en-US" altLang="en-US" sz="2400" dirty="0"/>
              <a:t> </a:t>
            </a:r>
            <a:r>
              <a:rPr lang="en-US" altLang="en-US" sz="2400" dirty="0" err="1"/>
              <a:t>khộp</a:t>
            </a:r>
            <a:r>
              <a:rPr lang="en-US" altLang="en-US" sz="2400" dirty="0"/>
              <a:t> </a:t>
            </a:r>
            <a:r>
              <a:rPr lang="en-US" altLang="en-US" sz="2400" dirty="0" err="1"/>
              <a:t>được</a:t>
            </a:r>
            <a:r>
              <a:rPr lang="en-US" altLang="en-US" sz="2400" dirty="0"/>
              <a:t> </a:t>
            </a:r>
            <a:r>
              <a:rPr lang="en-US" altLang="en-US" sz="2400" dirty="0" err="1"/>
              <a:t>gọi</a:t>
            </a:r>
            <a:r>
              <a:rPr lang="en-US" altLang="en-US" sz="2400" dirty="0"/>
              <a:t> </a:t>
            </a:r>
            <a:r>
              <a:rPr lang="en-US" altLang="en-US" sz="2400" dirty="0" err="1"/>
              <a:t>là</a:t>
            </a:r>
            <a:r>
              <a:rPr lang="en-US" altLang="en-US" sz="2400" dirty="0"/>
              <a:t> </a:t>
            </a:r>
            <a:r>
              <a:rPr lang="en-US" altLang="en-US" sz="2400" dirty="0" err="1"/>
              <a:t>giang</a:t>
            </a:r>
            <a:r>
              <a:rPr lang="en-US" altLang="en-US" sz="2400" dirty="0"/>
              <a:t> </a:t>
            </a:r>
            <a:r>
              <a:rPr lang="en-US" altLang="en-US" sz="2400" dirty="0" err="1"/>
              <a:t>sơn</a:t>
            </a:r>
            <a:r>
              <a:rPr lang="en-US" altLang="en-US" sz="2400" dirty="0"/>
              <a:t> </a:t>
            </a:r>
            <a:r>
              <a:rPr lang="en-US" altLang="en-US" sz="2400" dirty="0" err="1"/>
              <a:t>vàng</a:t>
            </a:r>
            <a:r>
              <a:rPr lang="en-US" altLang="en-US" sz="2400" dirty="0"/>
              <a:t> </a:t>
            </a:r>
            <a:r>
              <a:rPr lang="en-US" altLang="en-US" sz="2400" dirty="0" err="1"/>
              <a:t>rợi</a:t>
            </a:r>
            <a:r>
              <a:rPr lang="en-US" altLang="en-US" sz="2400" dirty="0"/>
              <a:t>?</a:t>
            </a:r>
          </a:p>
        </p:txBody>
      </p:sp>
      <p:pic>
        <p:nvPicPr>
          <p:cNvPr id="119" name="Picture 3" descr="zeichen9">
            <a:extLst>
              <a:ext uri="{FF2B5EF4-FFF2-40B4-BE49-F238E27FC236}">
                <a16:creationId xmlns="" xmlns:a16="http://schemas.microsoft.com/office/drawing/2014/main" id="{DA71062C-E9F9-4CFD-9CB5-B55B22E35A4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7689" y="697151"/>
            <a:ext cx="21621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AutoShape 6">
            <a:hlinkClick r:id="rId7" action="ppaction://hlinksldjump" highlightClick="1"/>
            <a:extLst>
              <a:ext uri="{FF2B5EF4-FFF2-40B4-BE49-F238E27FC236}">
                <a16:creationId xmlns="" xmlns:a16="http://schemas.microsoft.com/office/drawing/2014/main" id="{143CAAA0-92EE-4109-A02B-F1FCD29FAC18}"/>
              </a:ext>
            </a:extLst>
          </p:cNvPr>
          <p:cNvSpPr>
            <a:spLocks noChangeArrowheads="1"/>
          </p:cNvSpPr>
          <p:nvPr/>
        </p:nvSpPr>
        <p:spPr bwMode="auto">
          <a:xfrm>
            <a:off x="9496414" y="5528362"/>
            <a:ext cx="6096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endParaRPr>
          </a:p>
        </p:txBody>
      </p:sp>
      <p:pic>
        <p:nvPicPr>
          <p:cNvPr id="121" name="Picture 120" descr="DSC_0133[1]">
            <a:extLst>
              <a:ext uri="{FF2B5EF4-FFF2-40B4-BE49-F238E27FC236}">
                <a16:creationId xmlns="" xmlns:a16="http://schemas.microsoft.com/office/drawing/2014/main" id="{01989F85-8BA3-42F1-B03C-2233428E15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0458" y="1750833"/>
            <a:ext cx="3204438" cy="26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TextBox 1">
            <a:extLst>
              <a:ext uri="{FF2B5EF4-FFF2-40B4-BE49-F238E27FC236}">
                <a16:creationId xmlns="" xmlns:a16="http://schemas.microsoft.com/office/drawing/2014/main" id="{838CA8F8-989C-4EE8-92B3-1FB25377A0CA}"/>
              </a:ext>
            </a:extLst>
          </p:cNvPr>
          <p:cNvSpPr txBox="1">
            <a:spLocks noChangeArrowheads="1"/>
          </p:cNvSpPr>
          <p:nvPr/>
        </p:nvSpPr>
        <p:spPr bwMode="auto">
          <a:xfrm>
            <a:off x="352414" y="77299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 </a:t>
            </a:r>
            <a:r>
              <a:rPr lang="en-US" altLang="en-US" sz="2400" b="1" dirty="0">
                <a:solidFill>
                  <a:srgbClr val="0000CC"/>
                </a:solidFill>
                <a:latin typeface="Times New Roman" panose="02020603050405020304" pitchFamily="18" charset="0"/>
                <a:cs typeface="Times New Roman" panose="02020603050405020304" pitchFamily="18" charset="0"/>
              </a:rPr>
              <a:t>(</a:t>
            </a:r>
            <a:r>
              <a:rPr lang="en-US" altLang="en-US" sz="2400" b="1" dirty="0" err="1">
                <a:solidFill>
                  <a:srgbClr val="0000CC"/>
                </a:solidFill>
                <a:latin typeface="Times New Roman" panose="02020603050405020304" pitchFamily="18" charset="0"/>
                <a:cs typeface="Times New Roman" panose="02020603050405020304" pitchFamily="18" charset="0"/>
              </a:rPr>
              <a:t>Tiết</a:t>
            </a:r>
            <a:r>
              <a:rPr lang="en-US" altLang="en-US" sz="2400" b="1" dirty="0">
                <a:solidFill>
                  <a:srgbClr val="0000CC"/>
                </a:solidFill>
                <a:latin typeface="Times New Roman" panose="02020603050405020304" pitchFamily="18" charset="0"/>
                <a:cs typeface="Times New Roman" panose="02020603050405020304" pitchFamily="18" charset="0"/>
              </a:rPr>
              <a:t> 2)</a:t>
            </a:r>
          </a:p>
        </p:txBody>
      </p:sp>
      <p:pic>
        <p:nvPicPr>
          <p:cNvPr id="123" name="Picture 7" descr="sun14[1]">
            <a:extLst>
              <a:ext uri="{FF2B5EF4-FFF2-40B4-BE49-F238E27FC236}">
                <a16:creationId xmlns="" xmlns:a16="http://schemas.microsoft.com/office/drawing/2014/main" id="{B2FD1584-D2E5-4397-9944-3B8B206847D2}"/>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343014" y="-4088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7" descr="sun14[1]">
            <a:extLst>
              <a:ext uri="{FF2B5EF4-FFF2-40B4-BE49-F238E27FC236}">
                <a16:creationId xmlns="" xmlns:a16="http://schemas.microsoft.com/office/drawing/2014/main" id="{EBF32D10-B786-41A4-A124-D57BD996942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039214" y="-4152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Arrow: Right 124">
            <a:hlinkClick r:id="rId7" action="ppaction://hlinksldjump"/>
            <a:extLst>
              <a:ext uri="{FF2B5EF4-FFF2-40B4-BE49-F238E27FC236}">
                <a16:creationId xmlns="" xmlns:a16="http://schemas.microsoft.com/office/drawing/2014/main" id="{165374C8-01A5-4D8C-A7F5-E68AE4C11130}"/>
              </a:ext>
            </a:extLst>
          </p:cNvPr>
          <p:cNvSpPr/>
          <p:nvPr/>
        </p:nvSpPr>
        <p:spPr>
          <a:xfrm flipH="1">
            <a:off x="8098912" y="4465967"/>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box(in)">
                                      <p:cBhvr>
                                        <p:cTn id="7" dur="500"/>
                                        <p:tgtEl>
                                          <p:spTgt spid="119"/>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box(in)">
                                      <p:cBhvr>
                                        <p:cTn id="11" dur="3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85"/>
        <p:cNvGrpSpPr/>
        <p:nvPr/>
      </p:nvGrpSpPr>
      <p:grpSpPr>
        <a:xfrm>
          <a:off x="0" y="0"/>
          <a:ext cx="0" cy="0"/>
          <a:chOff x="0" y="0"/>
          <a:chExt cx="0" cy="0"/>
        </a:xfrm>
      </p:grpSpPr>
      <p:sp>
        <p:nvSpPr>
          <p:cNvPr id="105" name="Text Box 2">
            <a:extLst>
              <a:ext uri="{FF2B5EF4-FFF2-40B4-BE49-F238E27FC236}">
                <a16:creationId xmlns="" xmlns:a16="http://schemas.microsoft.com/office/drawing/2014/main" id="{7496733F-4DD7-49CC-A4F4-C00EF8F05720}"/>
              </a:ext>
            </a:extLst>
          </p:cNvPr>
          <p:cNvSpPr txBox="1">
            <a:spLocks noChangeArrowheads="1"/>
          </p:cNvSpPr>
          <p:nvPr/>
        </p:nvSpPr>
        <p:spPr bwMode="auto">
          <a:xfrm>
            <a:off x="1978275" y="1816713"/>
            <a:ext cx="4447601" cy="208672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dirty="0">
                <a:solidFill>
                  <a:srgbClr val="0B19C8"/>
                </a:solidFill>
              </a:rPr>
              <a:t>         </a:t>
            </a:r>
            <a:r>
              <a:rPr lang="en-US" altLang="en-US" sz="2400" b="1" dirty="0" err="1">
                <a:solidFill>
                  <a:srgbClr val="0B19C8"/>
                </a:solidFill>
              </a:rPr>
              <a:t>Bài</a:t>
            </a:r>
            <a:r>
              <a:rPr lang="en-US" altLang="en-US" sz="2400" b="1" dirty="0">
                <a:solidFill>
                  <a:srgbClr val="0B19C8"/>
                </a:solidFill>
              </a:rPr>
              <a:t> : </a:t>
            </a:r>
            <a:r>
              <a:rPr lang="en-US" altLang="en-US" sz="2400" b="1" dirty="0" err="1">
                <a:solidFill>
                  <a:srgbClr val="0B19C8"/>
                </a:solidFill>
              </a:rPr>
              <a:t>Sắc</a:t>
            </a:r>
            <a:r>
              <a:rPr lang="en-US" altLang="en-US" sz="2400" b="1" dirty="0">
                <a:solidFill>
                  <a:srgbClr val="0B19C8"/>
                </a:solidFill>
              </a:rPr>
              <a:t> </a:t>
            </a:r>
            <a:r>
              <a:rPr lang="en-US" altLang="en-US" sz="2400" b="1" dirty="0" err="1">
                <a:solidFill>
                  <a:srgbClr val="0B19C8"/>
                </a:solidFill>
              </a:rPr>
              <a:t>màu</a:t>
            </a:r>
            <a:r>
              <a:rPr lang="en-US" altLang="en-US" sz="2400" b="1" dirty="0">
                <a:solidFill>
                  <a:srgbClr val="0B19C8"/>
                </a:solidFill>
              </a:rPr>
              <a:t> </a:t>
            </a:r>
            <a:r>
              <a:rPr lang="en-US" altLang="en-US" sz="2400" b="1" dirty="0" err="1">
                <a:solidFill>
                  <a:srgbClr val="0B19C8"/>
                </a:solidFill>
              </a:rPr>
              <a:t>em</a:t>
            </a:r>
            <a:r>
              <a:rPr lang="en-US" altLang="en-US" sz="2400" b="1" dirty="0">
                <a:solidFill>
                  <a:srgbClr val="0B19C8"/>
                </a:solidFill>
              </a:rPr>
              <a:t> </a:t>
            </a:r>
            <a:r>
              <a:rPr lang="en-US" altLang="en-US" sz="2400" b="1" dirty="0" err="1">
                <a:solidFill>
                  <a:srgbClr val="0B19C8"/>
                </a:solidFill>
              </a:rPr>
              <a:t>yêu</a:t>
            </a:r>
            <a:endParaRPr lang="en-US" altLang="en-US" sz="2400" dirty="0">
              <a:solidFill>
                <a:srgbClr val="0B19C8"/>
              </a:solidFill>
            </a:endParaRPr>
          </a:p>
          <a:p>
            <a:r>
              <a:rPr lang="en-US" altLang="en-US" sz="2400" dirty="0" err="1">
                <a:solidFill>
                  <a:srgbClr val="0B19C8"/>
                </a:solidFill>
              </a:rPr>
              <a:t>Đọc</a:t>
            </a:r>
            <a:r>
              <a:rPr lang="en-US" altLang="en-US" sz="2400" dirty="0">
                <a:solidFill>
                  <a:srgbClr val="0B19C8"/>
                </a:solidFill>
              </a:rPr>
              <a:t> </a:t>
            </a:r>
            <a:r>
              <a:rPr lang="en-US" altLang="en-US" sz="2400" dirty="0" err="1">
                <a:solidFill>
                  <a:srgbClr val="0B19C8"/>
                </a:solidFill>
              </a:rPr>
              <a:t>thuộc</a:t>
            </a:r>
            <a:r>
              <a:rPr lang="en-US" altLang="en-US" sz="2400" dirty="0">
                <a:solidFill>
                  <a:srgbClr val="0B19C8"/>
                </a:solidFill>
              </a:rPr>
              <a:t> </a:t>
            </a:r>
            <a:r>
              <a:rPr lang="en-US" altLang="en-US" sz="2400" dirty="0" err="1">
                <a:solidFill>
                  <a:srgbClr val="0B19C8"/>
                </a:solidFill>
              </a:rPr>
              <a:t>lòng</a:t>
            </a:r>
            <a:r>
              <a:rPr lang="en-US" altLang="en-US" sz="2400" dirty="0">
                <a:solidFill>
                  <a:srgbClr val="0B19C8"/>
                </a:solidFill>
              </a:rPr>
              <a:t> </a:t>
            </a:r>
            <a:r>
              <a:rPr lang="en-US" altLang="en-US" sz="2400" dirty="0" err="1">
                <a:solidFill>
                  <a:srgbClr val="0B19C8"/>
                </a:solidFill>
              </a:rPr>
              <a:t>bài</a:t>
            </a:r>
            <a:r>
              <a:rPr lang="en-US" altLang="en-US" sz="2400" dirty="0">
                <a:solidFill>
                  <a:srgbClr val="0B19C8"/>
                </a:solidFill>
              </a:rPr>
              <a:t> </a:t>
            </a:r>
            <a:r>
              <a:rPr lang="en-US" altLang="en-US" sz="2400" dirty="0" err="1">
                <a:solidFill>
                  <a:srgbClr val="0B19C8"/>
                </a:solidFill>
              </a:rPr>
              <a:t>thơ</a:t>
            </a:r>
            <a:r>
              <a:rPr lang="en-US" altLang="en-US" sz="2400" dirty="0">
                <a:solidFill>
                  <a:srgbClr val="0B19C8"/>
                </a:solidFill>
              </a:rPr>
              <a:t>.</a:t>
            </a:r>
          </a:p>
          <a:p>
            <a:r>
              <a:rPr lang="en-US" altLang="en-US" sz="2400" dirty="0" err="1">
                <a:solidFill>
                  <a:srgbClr val="0B19C8"/>
                </a:solidFill>
              </a:rPr>
              <a:t>Bài</a:t>
            </a:r>
            <a:r>
              <a:rPr lang="en-US" altLang="en-US" sz="2400" dirty="0">
                <a:solidFill>
                  <a:srgbClr val="0B19C8"/>
                </a:solidFill>
              </a:rPr>
              <a:t> </a:t>
            </a:r>
            <a:r>
              <a:rPr lang="en-US" altLang="en-US" sz="2400" dirty="0" err="1">
                <a:solidFill>
                  <a:srgbClr val="0B19C8"/>
                </a:solidFill>
              </a:rPr>
              <a:t>thơ</a:t>
            </a:r>
            <a:r>
              <a:rPr lang="en-US" altLang="en-US" sz="2400" dirty="0">
                <a:solidFill>
                  <a:srgbClr val="0B19C8"/>
                </a:solidFill>
              </a:rPr>
              <a:t> </a:t>
            </a:r>
            <a:r>
              <a:rPr lang="en-US" altLang="en-US" sz="2400" dirty="0" err="1">
                <a:solidFill>
                  <a:srgbClr val="0B19C8"/>
                </a:solidFill>
              </a:rPr>
              <a:t>nói</a:t>
            </a:r>
            <a:r>
              <a:rPr lang="en-US" altLang="en-US" sz="2400" dirty="0">
                <a:solidFill>
                  <a:srgbClr val="0B19C8"/>
                </a:solidFill>
              </a:rPr>
              <a:t> </a:t>
            </a:r>
            <a:r>
              <a:rPr lang="en-US" altLang="en-US" sz="2400" dirty="0" err="1">
                <a:solidFill>
                  <a:srgbClr val="0B19C8"/>
                </a:solidFill>
              </a:rPr>
              <a:t>lên</a:t>
            </a:r>
            <a:r>
              <a:rPr lang="en-US" altLang="en-US" sz="2400" dirty="0">
                <a:solidFill>
                  <a:srgbClr val="0B19C8"/>
                </a:solidFill>
              </a:rPr>
              <a:t> </a:t>
            </a:r>
            <a:r>
              <a:rPr lang="en-US" altLang="en-US" sz="2400" dirty="0" err="1">
                <a:solidFill>
                  <a:srgbClr val="0B19C8"/>
                </a:solidFill>
              </a:rPr>
              <a:t>điều</a:t>
            </a:r>
            <a:r>
              <a:rPr lang="en-US" altLang="en-US" sz="2400" dirty="0">
                <a:solidFill>
                  <a:srgbClr val="0B19C8"/>
                </a:solidFill>
              </a:rPr>
              <a:t> </a:t>
            </a:r>
            <a:r>
              <a:rPr lang="en-US" altLang="en-US" sz="2400" dirty="0" err="1">
                <a:solidFill>
                  <a:srgbClr val="0B19C8"/>
                </a:solidFill>
              </a:rPr>
              <a:t>gì</a:t>
            </a:r>
            <a:r>
              <a:rPr lang="en-US" altLang="en-US" sz="2400" dirty="0">
                <a:solidFill>
                  <a:srgbClr val="0B19C8"/>
                </a:solidFill>
              </a:rPr>
              <a:t> </a:t>
            </a:r>
            <a:r>
              <a:rPr lang="en-US" altLang="en-US" sz="2400" dirty="0" err="1">
                <a:solidFill>
                  <a:srgbClr val="0B19C8"/>
                </a:solidFill>
              </a:rPr>
              <a:t>về</a:t>
            </a:r>
            <a:r>
              <a:rPr lang="en-US" altLang="en-US" sz="2400" dirty="0">
                <a:solidFill>
                  <a:srgbClr val="0B19C8"/>
                </a:solidFill>
              </a:rPr>
              <a:t> </a:t>
            </a:r>
            <a:r>
              <a:rPr lang="en-US" altLang="en-US" sz="2400" dirty="0" err="1">
                <a:solidFill>
                  <a:srgbClr val="0B19C8"/>
                </a:solidFill>
              </a:rPr>
              <a:t>tình</a:t>
            </a:r>
            <a:r>
              <a:rPr lang="en-US" altLang="en-US" sz="2400" dirty="0">
                <a:solidFill>
                  <a:srgbClr val="0B19C8"/>
                </a:solidFill>
              </a:rPr>
              <a:t> </a:t>
            </a:r>
            <a:r>
              <a:rPr lang="en-US" altLang="en-US" sz="2400" dirty="0" err="1">
                <a:solidFill>
                  <a:srgbClr val="0B19C8"/>
                </a:solidFill>
              </a:rPr>
              <a:t>cảm</a:t>
            </a:r>
            <a:r>
              <a:rPr lang="en-US" altLang="en-US" sz="2400" dirty="0">
                <a:solidFill>
                  <a:srgbClr val="0B19C8"/>
                </a:solidFill>
              </a:rPr>
              <a:t> </a:t>
            </a:r>
            <a:r>
              <a:rPr lang="en-US" altLang="en-US" sz="2400" dirty="0" err="1">
                <a:solidFill>
                  <a:srgbClr val="0B19C8"/>
                </a:solidFill>
              </a:rPr>
              <a:t>của</a:t>
            </a:r>
            <a:r>
              <a:rPr lang="en-US" altLang="en-US" sz="2400" dirty="0">
                <a:solidFill>
                  <a:srgbClr val="0B19C8"/>
                </a:solidFill>
              </a:rPr>
              <a:t> </a:t>
            </a:r>
            <a:r>
              <a:rPr lang="en-US" altLang="en-US" sz="2400" dirty="0" err="1">
                <a:solidFill>
                  <a:srgbClr val="0B19C8"/>
                </a:solidFill>
              </a:rPr>
              <a:t>bạn</a:t>
            </a:r>
            <a:r>
              <a:rPr lang="en-US" altLang="en-US" sz="2400" dirty="0">
                <a:solidFill>
                  <a:srgbClr val="0B19C8"/>
                </a:solidFill>
              </a:rPr>
              <a:t> </a:t>
            </a:r>
            <a:r>
              <a:rPr lang="en-US" altLang="en-US" sz="2400" dirty="0" err="1">
                <a:solidFill>
                  <a:srgbClr val="0B19C8"/>
                </a:solidFill>
              </a:rPr>
              <a:t>nhỏ</a:t>
            </a:r>
            <a:r>
              <a:rPr lang="en-US" altLang="en-US" sz="2400" dirty="0">
                <a:solidFill>
                  <a:srgbClr val="0B19C8"/>
                </a:solidFill>
              </a:rPr>
              <a:t> </a:t>
            </a:r>
            <a:r>
              <a:rPr lang="en-US" altLang="en-US" sz="2400" dirty="0" err="1">
                <a:solidFill>
                  <a:srgbClr val="0B19C8"/>
                </a:solidFill>
              </a:rPr>
              <a:t>với</a:t>
            </a:r>
            <a:r>
              <a:rPr lang="en-US" altLang="en-US" sz="2400" dirty="0">
                <a:solidFill>
                  <a:srgbClr val="0B19C8"/>
                </a:solidFill>
              </a:rPr>
              <a:t> </a:t>
            </a:r>
            <a:r>
              <a:rPr lang="en-US" altLang="en-US" sz="2400" dirty="0" err="1">
                <a:solidFill>
                  <a:srgbClr val="0B19C8"/>
                </a:solidFill>
              </a:rPr>
              <a:t>quê</a:t>
            </a:r>
            <a:r>
              <a:rPr lang="en-US" altLang="en-US" sz="2400" dirty="0">
                <a:solidFill>
                  <a:srgbClr val="0B19C8"/>
                </a:solidFill>
              </a:rPr>
              <a:t> </a:t>
            </a:r>
            <a:r>
              <a:rPr lang="en-US" altLang="en-US" sz="2400" dirty="0" err="1">
                <a:solidFill>
                  <a:srgbClr val="0B19C8"/>
                </a:solidFill>
              </a:rPr>
              <a:t>hương</a:t>
            </a:r>
            <a:r>
              <a:rPr lang="en-US" altLang="en-US" sz="2400" dirty="0">
                <a:solidFill>
                  <a:srgbClr val="0B19C8"/>
                </a:solidFill>
              </a:rPr>
              <a:t> </a:t>
            </a:r>
            <a:r>
              <a:rPr lang="en-US" altLang="en-US" sz="2400" dirty="0" err="1">
                <a:solidFill>
                  <a:srgbClr val="0B19C8"/>
                </a:solidFill>
              </a:rPr>
              <a:t>đất</a:t>
            </a:r>
            <a:r>
              <a:rPr lang="en-US" altLang="en-US" sz="2400" dirty="0">
                <a:solidFill>
                  <a:srgbClr val="0B19C8"/>
                </a:solidFill>
              </a:rPr>
              <a:t> </a:t>
            </a:r>
            <a:r>
              <a:rPr lang="en-US" altLang="en-US" sz="2400" dirty="0" err="1">
                <a:solidFill>
                  <a:srgbClr val="0B19C8"/>
                </a:solidFill>
              </a:rPr>
              <a:t>nước</a:t>
            </a:r>
            <a:r>
              <a:rPr lang="en-US" altLang="en-US" sz="2400" dirty="0">
                <a:solidFill>
                  <a:srgbClr val="0B19C8"/>
                </a:solidFill>
              </a:rPr>
              <a:t>?</a:t>
            </a:r>
          </a:p>
        </p:txBody>
      </p:sp>
      <p:pic>
        <p:nvPicPr>
          <p:cNvPr id="106" name="Picture 3" descr="zeichen9">
            <a:extLst>
              <a:ext uri="{FF2B5EF4-FFF2-40B4-BE49-F238E27FC236}">
                <a16:creationId xmlns="" xmlns:a16="http://schemas.microsoft.com/office/drawing/2014/main" id="{709609B7-61AE-4906-BF96-6B24A3CDED2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985" y="2309447"/>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1">
            <a:extLst>
              <a:ext uri="{FF2B5EF4-FFF2-40B4-BE49-F238E27FC236}">
                <a16:creationId xmlns="" xmlns:a16="http://schemas.microsoft.com/office/drawing/2014/main" id="{D6A8F8DA-4217-4CFA-A547-8BAABC87DD9D}"/>
              </a:ext>
            </a:extLst>
          </p:cNvPr>
          <p:cNvSpPr txBox="1">
            <a:spLocks noChangeArrowheads="1"/>
          </p:cNvSpPr>
          <p:nvPr/>
        </p:nvSpPr>
        <p:spPr bwMode="auto">
          <a:xfrm>
            <a:off x="334108" y="94163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grpSp>
        <p:nvGrpSpPr>
          <p:cNvPr id="108" name="Google Shape;7355;p46">
            <a:extLst>
              <a:ext uri="{FF2B5EF4-FFF2-40B4-BE49-F238E27FC236}">
                <a16:creationId xmlns="" xmlns:a16="http://schemas.microsoft.com/office/drawing/2014/main" id="{A02B639C-EDB7-49FE-A9F0-4C7427C7D204}"/>
              </a:ext>
            </a:extLst>
          </p:cNvPr>
          <p:cNvGrpSpPr/>
          <p:nvPr/>
        </p:nvGrpSpPr>
        <p:grpSpPr>
          <a:xfrm>
            <a:off x="5945003" y="2240663"/>
            <a:ext cx="2648012" cy="2423567"/>
            <a:chOff x="5205645" y="2358125"/>
            <a:chExt cx="2648012" cy="2423567"/>
          </a:xfrm>
        </p:grpSpPr>
        <p:sp>
          <p:nvSpPr>
            <p:cNvPr id="109" name="Google Shape;7356;p46">
              <a:extLst>
                <a:ext uri="{FF2B5EF4-FFF2-40B4-BE49-F238E27FC236}">
                  <a16:creationId xmlns="" xmlns:a16="http://schemas.microsoft.com/office/drawing/2014/main" id="{388D333D-4DFA-4657-870C-CD197EFD1C1F}"/>
                </a:ext>
              </a:extLst>
            </p:cNvPr>
            <p:cNvSpPr/>
            <p:nvPr/>
          </p:nvSpPr>
          <p:spPr>
            <a:xfrm>
              <a:off x="6744617" y="2430776"/>
              <a:ext cx="378075" cy="412099"/>
            </a:xfrm>
            <a:custGeom>
              <a:avLst/>
              <a:gdLst/>
              <a:ahLst/>
              <a:cxnLst/>
              <a:rect l="l" t="t" r="r" b="b"/>
              <a:pathLst>
                <a:path w="14212" h="15491" extrusionOk="0">
                  <a:moveTo>
                    <a:pt x="1580" y="1"/>
                  </a:moveTo>
                  <a:lnTo>
                    <a:pt x="1580" y="1"/>
                  </a:lnTo>
                  <a:cubicBezTo>
                    <a:pt x="1580" y="1"/>
                    <a:pt x="1" y="6267"/>
                    <a:pt x="3134" y="11680"/>
                  </a:cubicBezTo>
                  <a:cubicBezTo>
                    <a:pt x="4946" y="14827"/>
                    <a:pt x="7775" y="15490"/>
                    <a:pt x="9836" y="15490"/>
                  </a:cubicBezTo>
                  <a:cubicBezTo>
                    <a:pt x="11337" y="15490"/>
                    <a:pt x="12432" y="15139"/>
                    <a:pt x="12432" y="15139"/>
                  </a:cubicBezTo>
                  <a:cubicBezTo>
                    <a:pt x="12432" y="15139"/>
                    <a:pt x="14211" y="9800"/>
                    <a:pt x="10978" y="5314"/>
                  </a:cubicBezTo>
                  <a:cubicBezTo>
                    <a:pt x="7645" y="828"/>
                    <a:pt x="1580" y="1"/>
                    <a:pt x="1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357;p46">
              <a:extLst>
                <a:ext uri="{FF2B5EF4-FFF2-40B4-BE49-F238E27FC236}">
                  <a16:creationId xmlns="" xmlns:a16="http://schemas.microsoft.com/office/drawing/2014/main" id="{21CFE148-89B5-4351-91F3-D305F400581F}"/>
                </a:ext>
              </a:extLst>
            </p:cNvPr>
            <p:cNvSpPr/>
            <p:nvPr/>
          </p:nvSpPr>
          <p:spPr>
            <a:xfrm>
              <a:off x="6839295" y="2516809"/>
              <a:ext cx="325402" cy="469401"/>
            </a:xfrm>
            <a:custGeom>
              <a:avLst/>
              <a:gdLst/>
              <a:ahLst/>
              <a:cxnLst/>
              <a:rect l="l" t="t" r="r" b="b"/>
              <a:pathLst>
                <a:path w="12232" h="17645" extrusionOk="0">
                  <a:moveTo>
                    <a:pt x="1" y="0"/>
                  </a:moveTo>
                  <a:lnTo>
                    <a:pt x="1" y="201"/>
                  </a:lnTo>
                  <a:cubicBezTo>
                    <a:pt x="1" y="201"/>
                    <a:pt x="727" y="1253"/>
                    <a:pt x="1880" y="2907"/>
                  </a:cubicBezTo>
                  <a:cubicBezTo>
                    <a:pt x="2507" y="3659"/>
                    <a:pt x="3134" y="4587"/>
                    <a:pt x="3860" y="5639"/>
                  </a:cubicBezTo>
                  <a:cubicBezTo>
                    <a:pt x="4186" y="6165"/>
                    <a:pt x="4587" y="6667"/>
                    <a:pt x="4913" y="7193"/>
                  </a:cubicBezTo>
                  <a:cubicBezTo>
                    <a:pt x="5339" y="7719"/>
                    <a:pt x="5740" y="8246"/>
                    <a:pt x="6166" y="8772"/>
                  </a:cubicBezTo>
                  <a:cubicBezTo>
                    <a:pt x="6592" y="9298"/>
                    <a:pt x="6993" y="9800"/>
                    <a:pt x="7319" y="10326"/>
                  </a:cubicBezTo>
                  <a:cubicBezTo>
                    <a:pt x="7720" y="10852"/>
                    <a:pt x="8146" y="11379"/>
                    <a:pt x="8472" y="11905"/>
                  </a:cubicBezTo>
                  <a:cubicBezTo>
                    <a:pt x="8672" y="12105"/>
                    <a:pt x="8873" y="12306"/>
                    <a:pt x="8973" y="12632"/>
                  </a:cubicBezTo>
                  <a:cubicBezTo>
                    <a:pt x="9199" y="12832"/>
                    <a:pt x="9299" y="13058"/>
                    <a:pt x="9499" y="13258"/>
                  </a:cubicBezTo>
                  <a:cubicBezTo>
                    <a:pt x="9825" y="13785"/>
                    <a:pt x="10026" y="14186"/>
                    <a:pt x="10352" y="14612"/>
                  </a:cubicBezTo>
                  <a:cubicBezTo>
                    <a:pt x="10853" y="15439"/>
                    <a:pt x="11179" y="16191"/>
                    <a:pt x="11479" y="16692"/>
                  </a:cubicBezTo>
                  <a:cubicBezTo>
                    <a:pt x="11705" y="17218"/>
                    <a:pt x="11906" y="17544"/>
                    <a:pt x="11906" y="17544"/>
                  </a:cubicBezTo>
                  <a:cubicBezTo>
                    <a:pt x="11906" y="17544"/>
                    <a:pt x="12006" y="17644"/>
                    <a:pt x="12106" y="17644"/>
                  </a:cubicBezTo>
                  <a:cubicBezTo>
                    <a:pt x="12231" y="17544"/>
                    <a:pt x="12231" y="17444"/>
                    <a:pt x="12231" y="17444"/>
                  </a:cubicBezTo>
                  <a:cubicBezTo>
                    <a:pt x="12231" y="17444"/>
                    <a:pt x="12006" y="17118"/>
                    <a:pt x="11805" y="16491"/>
                  </a:cubicBezTo>
                  <a:cubicBezTo>
                    <a:pt x="11605" y="15965"/>
                    <a:pt x="11279" y="15238"/>
                    <a:pt x="10753" y="14411"/>
                  </a:cubicBezTo>
                  <a:cubicBezTo>
                    <a:pt x="10552" y="13885"/>
                    <a:pt x="10352" y="13459"/>
                    <a:pt x="10026" y="12932"/>
                  </a:cubicBezTo>
                  <a:cubicBezTo>
                    <a:pt x="9825" y="12732"/>
                    <a:pt x="9725" y="12531"/>
                    <a:pt x="9499" y="12206"/>
                  </a:cubicBezTo>
                  <a:cubicBezTo>
                    <a:pt x="9399" y="12105"/>
                    <a:pt x="9299" y="12005"/>
                    <a:pt x="9299" y="11905"/>
                  </a:cubicBezTo>
                  <a:cubicBezTo>
                    <a:pt x="9199" y="11679"/>
                    <a:pt x="9098" y="11579"/>
                    <a:pt x="8973" y="11479"/>
                  </a:cubicBezTo>
                  <a:cubicBezTo>
                    <a:pt x="8572" y="10952"/>
                    <a:pt x="8146" y="10551"/>
                    <a:pt x="7845" y="10025"/>
                  </a:cubicBezTo>
                  <a:cubicBezTo>
                    <a:pt x="7419" y="9499"/>
                    <a:pt x="6993" y="8972"/>
                    <a:pt x="6592" y="8446"/>
                  </a:cubicBezTo>
                  <a:cubicBezTo>
                    <a:pt x="6266" y="7820"/>
                    <a:pt x="5840" y="7293"/>
                    <a:pt x="5439" y="6792"/>
                  </a:cubicBezTo>
                  <a:cubicBezTo>
                    <a:pt x="5113" y="6266"/>
                    <a:pt x="4712" y="5739"/>
                    <a:pt x="4286" y="5313"/>
                  </a:cubicBezTo>
                  <a:cubicBezTo>
                    <a:pt x="3560" y="4286"/>
                    <a:pt x="2833" y="3434"/>
                    <a:pt x="2306" y="2607"/>
                  </a:cubicBezTo>
                  <a:cubicBezTo>
                    <a:pt x="1053" y="1028"/>
                    <a:pt x="201" y="0"/>
                    <a:pt x="201" y="0"/>
                  </a:cubicBezTo>
                  <a:close/>
                </a:path>
              </a:pathLst>
            </a:custGeom>
            <a:solidFill>
              <a:srgbClr val="22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358;p46">
              <a:extLst>
                <a:ext uri="{FF2B5EF4-FFF2-40B4-BE49-F238E27FC236}">
                  <a16:creationId xmlns="" xmlns:a16="http://schemas.microsoft.com/office/drawing/2014/main" id="{1A6B37AE-4C04-48E7-A689-ED16B63D3C10}"/>
                </a:ext>
              </a:extLst>
            </p:cNvPr>
            <p:cNvSpPr/>
            <p:nvPr/>
          </p:nvSpPr>
          <p:spPr>
            <a:xfrm>
              <a:off x="6486600" y="3628951"/>
              <a:ext cx="69592" cy="43309"/>
            </a:xfrm>
            <a:custGeom>
              <a:avLst/>
              <a:gdLst/>
              <a:ahLst/>
              <a:cxnLst/>
              <a:rect l="l" t="t" r="r" b="b"/>
              <a:pathLst>
                <a:path w="2616" h="1628" extrusionOk="0">
                  <a:moveTo>
                    <a:pt x="1918" y="1"/>
                  </a:moveTo>
                  <a:cubicBezTo>
                    <a:pt x="1824" y="1"/>
                    <a:pt x="1703" y="23"/>
                    <a:pt x="1554" y="74"/>
                  </a:cubicBezTo>
                  <a:cubicBezTo>
                    <a:pt x="301" y="475"/>
                    <a:pt x="0" y="1628"/>
                    <a:pt x="0" y="1628"/>
                  </a:cubicBezTo>
                  <a:cubicBezTo>
                    <a:pt x="1834" y="1252"/>
                    <a:pt x="2616" y="1"/>
                    <a:pt x="1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359;p46">
              <a:extLst>
                <a:ext uri="{FF2B5EF4-FFF2-40B4-BE49-F238E27FC236}">
                  <a16:creationId xmlns="" xmlns:a16="http://schemas.microsoft.com/office/drawing/2014/main" id="{214B1FC1-B14D-4C29-9BF3-F28792A93EAB}"/>
                </a:ext>
              </a:extLst>
            </p:cNvPr>
            <p:cNvSpPr/>
            <p:nvPr/>
          </p:nvSpPr>
          <p:spPr>
            <a:xfrm>
              <a:off x="6486600" y="3669413"/>
              <a:ext cx="71321" cy="31338"/>
            </a:xfrm>
            <a:custGeom>
              <a:avLst/>
              <a:gdLst/>
              <a:ahLst/>
              <a:cxnLst/>
              <a:rect l="l" t="t" r="r" b="b"/>
              <a:pathLst>
                <a:path w="2681" h="1178" extrusionOk="0">
                  <a:moveTo>
                    <a:pt x="705" y="0"/>
                  </a:moveTo>
                  <a:cubicBezTo>
                    <a:pt x="289" y="0"/>
                    <a:pt x="0" y="107"/>
                    <a:pt x="0" y="107"/>
                  </a:cubicBezTo>
                  <a:cubicBezTo>
                    <a:pt x="816" y="870"/>
                    <a:pt x="1667" y="1177"/>
                    <a:pt x="2138" y="1177"/>
                  </a:cubicBezTo>
                  <a:cubicBezTo>
                    <a:pt x="2565" y="1177"/>
                    <a:pt x="2681" y="926"/>
                    <a:pt x="2181" y="533"/>
                  </a:cubicBezTo>
                  <a:cubicBezTo>
                    <a:pt x="1667" y="107"/>
                    <a:pt x="1122" y="0"/>
                    <a:pt x="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360;p46">
              <a:extLst>
                <a:ext uri="{FF2B5EF4-FFF2-40B4-BE49-F238E27FC236}">
                  <a16:creationId xmlns="" xmlns:a16="http://schemas.microsoft.com/office/drawing/2014/main" id="{4BBC1250-D64F-4B80-9E0D-38B3D8DC01DB}"/>
                </a:ext>
              </a:extLst>
            </p:cNvPr>
            <p:cNvSpPr/>
            <p:nvPr/>
          </p:nvSpPr>
          <p:spPr>
            <a:xfrm>
              <a:off x="6936633" y="3264045"/>
              <a:ext cx="301593" cy="344050"/>
            </a:xfrm>
            <a:custGeom>
              <a:avLst/>
              <a:gdLst/>
              <a:ahLst/>
              <a:cxnLst/>
              <a:rect l="l" t="t" r="r" b="b"/>
              <a:pathLst>
                <a:path w="11337" h="12933" extrusionOk="0">
                  <a:moveTo>
                    <a:pt x="4959" y="1"/>
                  </a:moveTo>
                  <a:cubicBezTo>
                    <a:pt x="3354" y="1"/>
                    <a:pt x="3672" y="1920"/>
                    <a:pt x="4061" y="3014"/>
                  </a:cubicBezTo>
                  <a:cubicBezTo>
                    <a:pt x="3784" y="2937"/>
                    <a:pt x="3506" y="2890"/>
                    <a:pt x="3253" y="2890"/>
                  </a:cubicBezTo>
                  <a:cubicBezTo>
                    <a:pt x="2841" y="2890"/>
                    <a:pt x="2493" y="3014"/>
                    <a:pt x="2307" y="3340"/>
                  </a:cubicBezTo>
                  <a:cubicBezTo>
                    <a:pt x="1680" y="4392"/>
                    <a:pt x="2607" y="5646"/>
                    <a:pt x="2708" y="5746"/>
                  </a:cubicBezTo>
                  <a:cubicBezTo>
                    <a:pt x="2655" y="5693"/>
                    <a:pt x="2164" y="5522"/>
                    <a:pt x="1653" y="5522"/>
                  </a:cubicBezTo>
                  <a:cubicBezTo>
                    <a:pt x="1193" y="5522"/>
                    <a:pt x="717" y="5660"/>
                    <a:pt x="527" y="6147"/>
                  </a:cubicBezTo>
                  <a:cubicBezTo>
                    <a:pt x="1" y="7525"/>
                    <a:pt x="1154" y="8453"/>
                    <a:pt x="1154" y="8453"/>
                  </a:cubicBezTo>
                  <a:cubicBezTo>
                    <a:pt x="1395" y="8400"/>
                    <a:pt x="1624" y="8374"/>
                    <a:pt x="1840" y="8374"/>
                  </a:cubicBezTo>
                  <a:cubicBezTo>
                    <a:pt x="3771" y="8374"/>
                    <a:pt x="4647" y="10404"/>
                    <a:pt x="4287" y="12839"/>
                  </a:cubicBezTo>
                  <a:cubicBezTo>
                    <a:pt x="4279" y="12902"/>
                    <a:pt x="4316" y="12933"/>
                    <a:pt x="4389" y="12933"/>
                  </a:cubicBezTo>
                  <a:cubicBezTo>
                    <a:pt x="5267" y="12933"/>
                    <a:pt x="11336" y="8442"/>
                    <a:pt x="6893" y="1986"/>
                  </a:cubicBezTo>
                  <a:cubicBezTo>
                    <a:pt x="6367" y="1134"/>
                    <a:pt x="5740" y="508"/>
                    <a:pt x="5114" y="6"/>
                  </a:cubicBezTo>
                  <a:cubicBezTo>
                    <a:pt x="5060" y="3"/>
                    <a:pt x="5009" y="1"/>
                    <a:pt x="4959"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361;p46">
              <a:extLst>
                <a:ext uri="{FF2B5EF4-FFF2-40B4-BE49-F238E27FC236}">
                  <a16:creationId xmlns="" xmlns:a16="http://schemas.microsoft.com/office/drawing/2014/main" id="{8D0EF21D-372D-42B9-941A-9861139595A0}"/>
                </a:ext>
              </a:extLst>
            </p:cNvPr>
            <p:cNvSpPr/>
            <p:nvPr/>
          </p:nvSpPr>
          <p:spPr>
            <a:xfrm>
              <a:off x="6194558" y="3289956"/>
              <a:ext cx="239396" cy="222051"/>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362;p46">
              <a:extLst>
                <a:ext uri="{FF2B5EF4-FFF2-40B4-BE49-F238E27FC236}">
                  <a16:creationId xmlns="" xmlns:a16="http://schemas.microsoft.com/office/drawing/2014/main" id="{BF2F407D-C0D2-4AB2-ADEC-87BBBFB06A33}"/>
                </a:ext>
              </a:extLst>
            </p:cNvPr>
            <p:cNvSpPr/>
            <p:nvPr/>
          </p:nvSpPr>
          <p:spPr>
            <a:xfrm>
              <a:off x="6422594" y="3277399"/>
              <a:ext cx="64032" cy="75498"/>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363;p46">
              <a:extLst>
                <a:ext uri="{FF2B5EF4-FFF2-40B4-BE49-F238E27FC236}">
                  <a16:creationId xmlns="" xmlns:a16="http://schemas.microsoft.com/office/drawing/2014/main" id="{A2E6C0BB-D425-48C3-8AFA-720B8DF1945C}"/>
                </a:ext>
              </a:extLst>
            </p:cNvPr>
            <p:cNvSpPr/>
            <p:nvPr/>
          </p:nvSpPr>
          <p:spPr>
            <a:xfrm>
              <a:off x="6147898" y="3253670"/>
              <a:ext cx="66692" cy="82574"/>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364;p46">
              <a:extLst>
                <a:ext uri="{FF2B5EF4-FFF2-40B4-BE49-F238E27FC236}">
                  <a16:creationId xmlns="" xmlns:a16="http://schemas.microsoft.com/office/drawing/2014/main" id="{C9385D21-97B7-4DA9-B925-13089068384C}"/>
                </a:ext>
              </a:extLst>
            </p:cNvPr>
            <p:cNvSpPr/>
            <p:nvPr/>
          </p:nvSpPr>
          <p:spPr>
            <a:xfrm>
              <a:off x="6097885" y="3819584"/>
              <a:ext cx="344077" cy="380336"/>
            </a:xfrm>
            <a:custGeom>
              <a:avLst/>
              <a:gdLst/>
              <a:ahLst/>
              <a:cxnLst/>
              <a:rect l="l" t="t" r="r" b="b"/>
              <a:pathLst>
                <a:path w="12934" h="14297" extrusionOk="0">
                  <a:moveTo>
                    <a:pt x="12006" y="1"/>
                  </a:moveTo>
                  <a:cubicBezTo>
                    <a:pt x="10390" y="1303"/>
                    <a:pt x="8403" y="2513"/>
                    <a:pt x="6491" y="2513"/>
                  </a:cubicBezTo>
                  <a:cubicBezTo>
                    <a:pt x="6416" y="2513"/>
                    <a:pt x="6341" y="2511"/>
                    <a:pt x="6267" y="2507"/>
                  </a:cubicBezTo>
                  <a:cubicBezTo>
                    <a:pt x="4161" y="2306"/>
                    <a:pt x="2908" y="1354"/>
                    <a:pt x="1881" y="301"/>
                  </a:cubicBezTo>
                  <a:cubicBezTo>
                    <a:pt x="1881" y="301"/>
                    <a:pt x="1" y="4813"/>
                    <a:pt x="302" y="9825"/>
                  </a:cubicBezTo>
                  <a:cubicBezTo>
                    <a:pt x="479" y="12602"/>
                    <a:pt x="3138" y="14296"/>
                    <a:pt x="6725" y="14296"/>
                  </a:cubicBezTo>
                  <a:cubicBezTo>
                    <a:pt x="7184" y="14296"/>
                    <a:pt x="7659" y="14268"/>
                    <a:pt x="8146" y="14211"/>
                  </a:cubicBezTo>
                  <a:cubicBezTo>
                    <a:pt x="11379" y="13785"/>
                    <a:pt x="12632" y="11179"/>
                    <a:pt x="12933" y="8146"/>
                  </a:cubicBezTo>
                  <a:lnTo>
                    <a:pt x="12933" y="8146"/>
                  </a:lnTo>
                  <a:cubicBezTo>
                    <a:pt x="12632" y="8347"/>
                    <a:pt x="12307" y="8447"/>
                    <a:pt x="11906" y="8572"/>
                  </a:cubicBezTo>
                  <a:cubicBezTo>
                    <a:pt x="11327" y="8711"/>
                    <a:pt x="10767" y="8773"/>
                    <a:pt x="10238" y="8773"/>
                  </a:cubicBezTo>
                  <a:cubicBezTo>
                    <a:pt x="7607" y="8773"/>
                    <a:pt x="5762" y="7222"/>
                    <a:pt x="6367" y="5740"/>
                  </a:cubicBezTo>
                  <a:cubicBezTo>
                    <a:pt x="7094" y="4186"/>
                    <a:pt x="9274" y="5314"/>
                    <a:pt x="10653" y="4487"/>
                  </a:cubicBezTo>
                  <a:cubicBezTo>
                    <a:pt x="11379" y="4061"/>
                    <a:pt x="12006" y="3134"/>
                    <a:pt x="12532" y="2306"/>
                  </a:cubicBezTo>
                  <a:cubicBezTo>
                    <a:pt x="12307" y="1354"/>
                    <a:pt x="12106" y="527"/>
                    <a:pt x="12006"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365;p46">
              <a:extLst>
                <a:ext uri="{FF2B5EF4-FFF2-40B4-BE49-F238E27FC236}">
                  <a16:creationId xmlns="" xmlns:a16="http://schemas.microsoft.com/office/drawing/2014/main" id="{2157689D-F5E9-4845-9C46-78D60E40D114}"/>
                </a:ext>
              </a:extLst>
            </p:cNvPr>
            <p:cNvSpPr/>
            <p:nvPr/>
          </p:nvSpPr>
          <p:spPr>
            <a:xfrm>
              <a:off x="6075220" y="3650233"/>
              <a:ext cx="425401" cy="236204"/>
            </a:xfrm>
            <a:custGeom>
              <a:avLst/>
              <a:gdLst/>
              <a:ahLst/>
              <a:cxnLst/>
              <a:rect l="l" t="t" r="r" b="b"/>
              <a:pathLst>
                <a:path w="15991" h="8879" extrusionOk="0">
                  <a:moveTo>
                    <a:pt x="15464" y="1"/>
                  </a:moveTo>
                  <a:cubicBezTo>
                    <a:pt x="15038" y="402"/>
                    <a:pt x="14412" y="728"/>
                    <a:pt x="13685" y="1154"/>
                  </a:cubicBezTo>
                  <a:lnTo>
                    <a:pt x="13685" y="1254"/>
                  </a:lnTo>
                  <a:cubicBezTo>
                    <a:pt x="12737" y="1557"/>
                    <a:pt x="11016" y="2061"/>
                    <a:pt x="8878" y="2061"/>
                  </a:cubicBezTo>
                  <a:cubicBezTo>
                    <a:pt x="8188" y="2061"/>
                    <a:pt x="7456" y="2009"/>
                    <a:pt x="6692" y="1880"/>
                  </a:cubicBezTo>
                  <a:cubicBezTo>
                    <a:pt x="2306" y="1254"/>
                    <a:pt x="1479" y="402"/>
                    <a:pt x="1479" y="402"/>
                  </a:cubicBezTo>
                  <a:cubicBezTo>
                    <a:pt x="1479" y="402"/>
                    <a:pt x="327" y="728"/>
                    <a:pt x="327" y="1655"/>
                  </a:cubicBezTo>
                  <a:cubicBezTo>
                    <a:pt x="327" y="1880"/>
                    <a:pt x="427" y="2081"/>
                    <a:pt x="527" y="2407"/>
                  </a:cubicBezTo>
                  <a:cubicBezTo>
                    <a:pt x="527" y="2407"/>
                    <a:pt x="1" y="2908"/>
                    <a:pt x="728" y="4061"/>
                  </a:cubicBezTo>
                  <a:cubicBezTo>
                    <a:pt x="853" y="4161"/>
                    <a:pt x="953" y="4286"/>
                    <a:pt x="1053" y="4487"/>
                  </a:cubicBezTo>
                  <a:cubicBezTo>
                    <a:pt x="1479" y="5114"/>
                    <a:pt x="1981" y="5941"/>
                    <a:pt x="2733" y="6667"/>
                  </a:cubicBezTo>
                  <a:cubicBezTo>
                    <a:pt x="3760" y="7720"/>
                    <a:pt x="5013" y="8672"/>
                    <a:pt x="7119" y="8873"/>
                  </a:cubicBezTo>
                  <a:cubicBezTo>
                    <a:pt x="7193" y="8877"/>
                    <a:pt x="7268" y="8879"/>
                    <a:pt x="7343" y="8879"/>
                  </a:cubicBezTo>
                  <a:cubicBezTo>
                    <a:pt x="9255" y="8879"/>
                    <a:pt x="11242" y="7669"/>
                    <a:pt x="12858" y="6367"/>
                  </a:cubicBezTo>
                  <a:cubicBezTo>
                    <a:pt x="14312" y="5214"/>
                    <a:pt x="15364" y="3961"/>
                    <a:pt x="15565" y="3535"/>
                  </a:cubicBezTo>
                  <a:cubicBezTo>
                    <a:pt x="15665" y="3334"/>
                    <a:pt x="15765" y="3134"/>
                    <a:pt x="15765" y="3033"/>
                  </a:cubicBezTo>
                  <a:cubicBezTo>
                    <a:pt x="15991" y="2181"/>
                    <a:pt x="15364" y="1555"/>
                    <a:pt x="15264" y="1454"/>
                  </a:cubicBezTo>
                  <a:cubicBezTo>
                    <a:pt x="15665" y="1028"/>
                    <a:pt x="15991" y="527"/>
                    <a:pt x="15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366;p46">
              <a:extLst>
                <a:ext uri="{FF2B5EF4-FFF2-40B4-BE49-F238E27FC236}">
                  <a16:creationId xmlns="" xmlns:a16="http://schemas.microsoft.com/office/drawing/2014/main" id="{638CDC99-7C05-439B-9ADF-1F2E665FA3A1}"/>
                </a:ext>
              </a:extLst>
            </p:cNvPr>
            <p:cNvSpPr/>
            <p:nvPr/>
          </p:nvSpPr>
          <p:spPr>
            <a:xfrm>
              <a:off x="6294583" y="4380976"/>
              <a:ext cx="206036" cy="197204"/>
            </a:xfrm>
            <a:custGeom>
              <a:avLst/>
              <a:gdLst/>
              <a:ahLst/>
              <a:cxnLst/>
              <a:rect l="l" t="t" r="r" b="b"/>
              <a:pathLst>
                <a:path w="7745" h="7413" extrusionOk="0">
                  <a:moveTo>
                    <a:pt x="1780" y="1"/>
                  </a:moveTo>
                  <a:lnTo>
                    <a:pt x="1780" y="4687"/>
                  </a:lnTo>
                  <a:cubicBezTo>
                    <a:pt x="1780" y="4687"/>
                    <a:pt x="0" y="5740"/>
                    <a:pt x="226" y="6893"/>
                  </a:cubicBezTo>
                  <a:cubicBezTo>
                    <a:pt x="319" y="7232"/>
                    <a:pt x="1753" y="7413"/>
                    <a:pt x="3311" y="7413"/>
                  </a:cubicBezTo>
                  <a:cubicBezTo>
                    <a:pt x="5093" y="7413"/>
                    <a:pt x="7038" y="7176"/>
                    <a:pt x="7319" y="6667"/>
                  </a:cubicBezTo>
                  <a:cubicBezTo>
                    <a:pt x="7745" y="5740"/>
                    <a:pt x="6893" y="1"/>
                    <a:pt x="6893" y="1"/>
                  </a:cubicBezTo>
                  <a:cubicBezTo>
                    <a:pt x="6893" y="1"/>
                    <a:pt x="6391" y="1"/>
                    <a:pt x="5539" y="101"/>
                  </a:cubicBezTo>
                  <a:lnTo>
                    <a:pt x="2406" y="101"/>
                  </a:lnTo>
                  <a:cubicBezTo>
                    <a:pt x="2106" y="101"/>
                    <a:pt x="1880" y="10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367;p46">
              <a:extLst>
                <a:ext uri="{FF2B5EF4-FFF2-40B4-BE49-F238E27FC236}">
                  <a16:creationId xmlns="" xmlns:a16="http://schemas.microsoft.com/office/drawing/2014/main" id="{9F45060D-7312-438A-93A8-1DEDD58C8ED1}"/>
                </a:ext>
              </a:extLst>
            </p:cNvPr>
            <p:cNvSpPr/>
            <p:nvPr/>
          </p:nvSpPr>
          <p:spPr>
            <a:xfrm>
              <a:off x="5939201" y="4327638"/>
              <a:ext cx="214070" cy="210266"/>
            </a:xfrm>
            <a:custGeom>
              <a:avLst/>
              <a:gdLst/>
              <a:ahLst/>
              <a:cxnLst/>
              <a:rect l="l" t="t" r="r" b="b"/>
              <a:pathLst>
                <a:path w="8047" h="7904" extrusionOk="0">
                  <a:moveTo>
                    <a:pt x="3034" y="1"/>
                  </a:moveTo>
                  <a:lnTo>
                    <a:pt x="2081" y="4612"/>
                  </a:lnTo>
                  <a:cubicBezTo>
                    <a:pt x="2081" y="4612"/>
                    <a:pt x="1" y="5138"/>
                    <a:pt x="1" y="6392"/>
                  </a:cubicBezTo>
                  <a:cubicBezTo>
                    <a:pt x="1" y="6958"/>
                    <a:pt x="3802" y="7904"/>
                    <a:pt x="5779" y="7904"/>
                  </a:cubicBezTo>
                  <a:cubicBezTo>
                    <a:pt x="6340" y="7904"/>
                    <a:pt x="6755" y="7828"/>
                    <a:pt x="6893" y="7645"/>
                  </a:cubicBezTo>
                  <a:cubicBezTo>
                    <a:pt x="7620" y="6793"/>
                    <a:pt x="8046" y="1053"/>
                    <a:pt x="8046" y="1053"/>
                  </a:cubicBezTo>
                  <a:lnTo>
                    <a:pt x="7720" y="1053"/>
                  </a:lnTo>
                  <a:cubicBezTo>
                    <a:pt x="6893" y="853"/>
                    <a:pt x="5114" y="527"/>
                    <a:pt x="3961" y="326"/>
                  </a:cubicBezTo>
                  <a:cubicBezTo>
                    <a:pt x="3460" y="226"/>
                    <a:pt x="3134" y="126"/>
                    <a:pt x="30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368;p46">
              <a:extLst>
                <a:ext uri="{FF2B5EF4-FFF2-40B4-BE49-F238E27FC236}">
                  <a16:creationId xmlns="" xmlns:a16="http://schemas.microsoft.com/office/drawing/2014/main" id="{8436E34B-21AE-4D96-99A5-A520860E1A50}"/>
                </a:ext>
              </a:extLst>
            </p:cNvPr>
            <p:cNvSpPr/>
            <p:nvPr/>
          </p:nvSpPr>
          <p:spPr>
            <a:xfrm>
              <a:off x="6111239" y="3209962"/>
              <a:ext cx="120030" cy="137615"/>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369;p46">
              <a:extLst>
                <a:ext uri="{FF2B5EF4-FFF2-40B4-BE49-F238E27FC236}">
                  <a16:creationId xmlns="" xmlns:a16="http://schemas.microsoft.com/office/drawing/2014/main" id="{E63F542E-B43A-44BD-BF36-29FCA9DCA567}"/>
                </a:ext>
              </a:extLst>
            </p:cNvPr>
            <p:cNvSpPr/>
            <p:nvPr/>
          </p:nvSpPr>
          <p:spPr>
            <a:xfrm>
              <a:off x="6408601" y="3232362"/>
              <a:ext cx="128038" cy="131869"/>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370;p46">
              <a:extLst>
                <a:ext uri="{FF2B5EF4-FFF2-40B4-BE49-F238E27FC236}">
                  <a16:creationId xmlns="" xmlns:a16="http://schemas.microsoft.com/office/drawing/2014/main" id="{9D592C72-23FE-4055-8175-56ED4B22A366}"/>
                </a:ext>
              </a:extLst>
            </p:cNvPr>
            <p:cNvSpPr/>
            <p:nvPr/>
          </p:nvSpPr>
          <p:spPr>
            <a:xfrm>
              <a:off x="6072560" y="3330870"/>
              <a:ext cx="497414" cy="374217"/>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371;p46">
              <a:extLst>
                <a:ext uri="{FF2B5EF4-FFF2-40B4-BE49-F238E27FC236}">
                  <a16:creationId xmlns="" xmlns:a16="http://schemas.microsoft.com/office/drawing/2014/main" id="{A366A3EC-C496-4895-9B43-4318E813EED4}"/>
                </a:ext>
              </a:extLst>
            </p:cNvPr>
            <p:cNvSpPr/>
            <p:nvPr/>
          </p:nvSpPr>
          <p:spPr>
            <a:xfrm>
              <a:off x="5883868" y="3546377"/>
              <a:ext cx="688765" cy="837287"/>
            </a:xfrm>
            <a:custGeom>
              <a:avLst/>
              <a:gdLst/>
              <a:ahLst/>
              <a:cxnLst/>
              <a:rect l="l" t="t" r="r" b="b"/>
              <a:pathLst>
                <a:path w="25891" h="31474" extrusionOk="0">
                  <a:moveTo>
                    <a:pt x="2006" y="0"/>
                  </a:moveTo>
                  <a:cubicBezTo>
                    <a:pt x="1408" y="0"/>
                    <a:pt x="934" y="412"/>
                    <a:pt x="728" y="972"/>
                  </a:cubicBezTo>
                  <a:cubicBezTo>
                    <a:pt x="1" y="2852"/>
                    <a:pt x="1880" y="8817"/>
                    <a:pt x="5540" y="11098"/>
                  </a:cubicBezTo>
                  <a:cubicBezTo>
                    <a:pt x="4587" y="13078"/>
                    <a:pt x="3434" y="16110"/>
                    <a:pt x="3434" y="18842"/>
                  </a:cubicBezTo>
                  <a:cubicBezTo>
                    <a:pt x="3434" y="23629"/>
                    <a:pt x="6467" y="27088"/>
                    <a:pt x="6467" y="27088"/>
                  </a:cubicBezTo>
                  <a:lnTo>
                    <a:pt x="6041" y="29494"/>
                  </a:lnTo>
                  <a:lnTo>
                    <a:pt x="6041" y="29694"/>
                  </a:lnTo>
                  <a:cubicBezTo>
                    <a:pt x="7194" y="29895"/>
                    <a:pt x="8973" y="30221"/>
                    <a:pt x="9800" y="30421"/>
                  </a:cubicBezTo>
                  <a:lnTo>
                    <a:pt x="10126" y="27915"/>
                  </a:lnTo>
                  <a:cubicBezTo>
                    <a:pt x="10126" y="27915"/>
                    <a:pt x="12418" y="28540"/>
                    <a:pt x="15144" y="28540"/>
                  </a:cubicBezTo>
                  <a:cubicBezTo>
                    <a:pt x="15956" y="28540"/>
                    <a:pt x="16806" y="28485"/>
                    <a:pt x="17645" y="28341"/>
                  </a:cubicBezTo>
                  <a:lnTo>
                    <a:pt x="17845" y="31374"/>
                  </a:lnTo>
                  <a:lnTo>
                    <a:pt x="17845" y="31474"/>
                  </a:lnTo>
                  <a:lnTo>
                    <a:pt x="20978" y="31474"/>
                  </a:lnTo>
                  <a:cubicBezTo>
                    <a:pt x="20978" y="31148"/>
                    <a:pt x="20878" y="28241"/>
                    <a:pt x="20878" y="28241"/>
                  </a:cubicBezTo>
                  <a:cubicBezTo>
                    <a:pt x="20878" y="28241"/>
                    <a:pt x="25164" y="25509"/>
                    <a:pt x="25790" y="21975"/>
                  </a:cubicBezTo>
                  <a:cubicBezTo>
                    <a:pt x="25891" y="21649"/>
                    <a:pt x="25891" y="21223"/>
                    <a:pt x="25891" y="20822"/>
                  </a:cubicBezTo>
                  <a:lnTo>
                    <a:pt x="25891" y="18842"/>
                  </a:lnTo>
                  <a:cubicBezTo>
                    <a:pt x="25690" y="17163"/>
                    <a:pt x="25364" y="15083"/>
                    <a:pt x="24963" y="13203"/>
                  </a:cubicBezTo>
                  <a:cubicBezTo>
                    <a:pt x="24437" y="10697"/>
                    <a:pt x="23710" y="8391"/>
                    <a:pt x="22958" y="6937"/>
                  </a:cubicBezTo>
                  <a:cubicBezTo>
                    <a:pt x="22958" y="7038"/>
                    <a:pt x="22858" y="7238"/>
                    <a:pt x="22758" y="7439"/>
                  </a:cubicBezTo>
                  <a:cubicBezTo>
                    <a:pt x="22557" y="7865"/>
                    <a:pt x="21505" y="9118"/>
                    <a:pt x="20051" y="10271"/>
                  </a:cubicBezTo>
                  <a:cubicBezTo>
                    <a:pt x="20151" y="10797"/>
                    <a:pt x="20352" y="11624"/>
                    <a:pt x="20577" y="12576"/>
                  </a:cubicBezTo>
                  <a:cubicBezTo>
                    <a:pt x="20051" y="13404"/>
                    <a:pt x="19424" y="14331"/>
                    <a:pt x="18698" y="14757"/>
                  </a:cubicBezTo>
                  <a:cubicBezTo>
                    <a:pt x="17319" y="15584"/>
                    <a:pt x="15139" y="14456"/>
                    <a:pt x="14412" y="16010"/>
                  </a:cubicBezTo>
                  <a:cubicBezTo>
                    <a:pt x="13807" y="17492"/>
                    <a:pt x="15652" y="19043"/>
                    <a:pt x="18283" y="19043"/>
                  </a:cubicBezTo>
                  <a:cubicBezTo>
                    <a:pt x="18812" y="19043"/>
                    <a:pt x="19372" y="18981"/>
                    <a:pt x="19951" y="18842"/>
                  </a:cubicBezTo>
                  <a:cubicBezTo>
                    <a:pt x="20352" y="18717"/>
                    <a:pt x="20677" y="18617"/>
                    <a:pt x="20978" y="18416"/>
                  </a:cubicBezTo>
                  <a:lnTo>
                    <a:pt x="20978" y="18416"/>
                  </a:lnTo>
                  <a:cubicBezTo>
                    <a:pt x="20677" y="21449"/>
                    <a:pt x="19424" y="24055"/>
                    <a:pt x="16191" y="24481"/>
                  </a:cubicBezTo>
                  <a:cubicBezTo>
                    <a:pt x="15704" y="24538"/>
                    <a:pt x="15229" y="24566"/>
                    <a:pt x="14770" y="24566"/>
                  </a:cubicBezTo>
                  <a:cubicBezTo>
                    <a:pt x="11183" y="24566"/>
                    <a:pt x="8524" y="22872"/>
                    <a:pt x="8347" y="20095"/>
                  </a:cubicBezTo>
                  <a:cubicBezTo>
                    <a:pt x="8046" y="15083"/>
                    <a:pt x="9926" y="10571"/>
                    <a:pt x="9926" y="10571"/>
                  </a:cubicBezTo>
                  <a:cubicBezTo>
                    <a:pt x="9174" y="9845"/>
                    <a:pt x="8672" y="9018"/>
                    <a:pt x="8246" y="8391"/>
                  </a:cubicBezTo>
                  <a:cubicBezTo>
                    <a:pt x="8146" y="8190"/>
                    <a:pt x="8046" y="8065"/>
                    <a:pt x="7921" y="7965"/>
                  </a:cubicBezTo>
                  <a:cubicBezTo>
                    <a:pt x="7194" y="6812"/>
                    <a:pt x="7720" y="6311"/>
                    <a:pt x="7720" y="6311"/>
                  </a:cubicBezTo>
                  <a:cubicBezTo>
                    <a:pt x="7620" y="5985"/>
                    <a:pt x="7520" y="5784"/>
                    <a:pt x="7520" y="5559"/>
                  </a:cubicBezTo>
                  <a:lnTo>
                    <a:pt x="7419" y="5559"/>
                  </a:lnTo>
                  <a:cubicBezTo>
                    <a:pt x="7419" y="5559"/>
                    <a:pt x="5840" y="4431"/>
                    <a:pt x="4161" y="1699"/>
                  </a:cubicBezTo>
                  <a:cubicBezTo>
                    <a:pt x="3414" y="462"/>
                    <a:pt x="2640" y="0"/>
                    <a:pt x="2006"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372;p46">
              <a:extLst>
                <a:ext uri="{FF2B5EF4-FFF2-40B4-BE49-F238E27FC236}">
                  <a16:creationId xmlns="" xmlns:a16="http://schemas.microsoft.com/office/drawing/2014/main" id="{9CAC6E6E-F347-481A-A048-777B04745249}"/>
                </a:ext>
              </a:extLst>
            </p:cNvPr>
            <p:cNvSpPr/>
            <p:nvPr/>
          </p:nvSpPr>
          <p:spPr>
            <a:xfrm>
              <a:off x="6564598" y="3205333"/>
              <a:ext cx="508081" cy="903448"/>
            </a:xfrm>
            <a:custGeom>
              <a:avLst/>
              <a:gdLst/>
              <a:ahLst/>
              <a:cxnLst/>
              <a:rect l="l" t="t" r="r" b="b"/>
              <a:pathLst>
                <a:path w="19099" h="33961" extrusionOk="0">
                  <a:moveTo>
                    <a:pt x="12885" y="0"/>
                  </a:moveTo>
                  <a:cubicBezTo>
                    <a:pt x="9706" y="0"/>
                    <a:pt x="6512" y="1473"/>
                    <a:pt x="4487" y="4193"/>
                  </a:cubicBezTo>
                  <a:cubicBezTo>
                    <a:pt x="1" y="10133"/>
                    <a:pt x="4688" y="20484"/>
                    <a:pt x="4161" y="26123"/>
                  </a:cubicBezTo>
                  <a:cubicBezTo>
                    <a:pt x="3760" y="31662"/>
                    <a:pt x="302" y="31662"/>
                    <a:pt x="302" y="31662"/>
                  </a:cubicBezTo>
                  <a:lnTo>
                    <a:pt x="302" y="33642"/>
                  </a:lnTo>
                  <a:cubicBezTo>
                    <a:pt x="302" y="33642"/>
                    <a:pt x="1693" y="33960"/>
                    <a:pt x="3631" y="33960"/>
                  </a:cubicBezTo>
                  <a:cubicBezTo>
                    <a:pt x="5977" y="33960"/>
                    <a:pt x="9124" y="33495"/>
                    <a:pt x="11580" y="31437"/>
                  </a:cubicBezTo>
                  <a:cubicBezTo>
                    <a:pt x="17018" y="26750"/>
                    <a:pt x="16066" y="21311"/>
                    <a:pt x="14813" y="17026"/>
                  </a:cubicBezTo>
                  <a:cubicBezTo>
                    <a:pt x="14186" y="14845"/>
                    <a:pt x="12106" y="11286"/>
                    <a:pt x="15139" y="10660"/>
                  </a:cubicBezTo>
                  <a:cubicBezTo>
                    <a:pt x="15139" y="10660"/>
                    <a:pt x="13986" y="9732"/>
                    <a:pt x="14512" y="8354"/>
                  </a:cubicBezTo>
                  <a:cubicBezTo>
                    <a:pt x="14702" y="7867"/>
                    <a:pt x="15178" y="7729"/>
                    <a:pt x="15638" y="7729"/>
                  </a:cubicBezTo>
                  <a:cubicBezTo>
                    <a:pt x="16149" y="7729"/>
                    <a:pt x="16640" y="7900"/>
                    <a:pt x="16693" y="7953"/>
                  </a:cubicBezTo>
                  <a:cubicBezTo>
                    <a:pt x="16592" y="7853"/>
                    <a:pt x="15665" y="6599"/>
                    <a:pt x="16292" y="5547"/>
                  </a:cubicBezTo>
                  <a:cubicBezTo>
                    <a:pt x="16478" y="5221"/>
                    <a:pt x="16826" y="5097"/>
                    <a:pt x="17238" y="5097"/>
                  </a:cubicBezTo>
                  <a:cubicBezTo>
                    <a:pt x="17491" y="5097"/>
                    <a:pt x="17769" y="5144"/>
                    <a:pt x="18046" y="5221"/>
                  </a:cubicBezTo>
                  <a:cubicBezTo>
                    <a:pt x="17657" y="4127"/>
                    <a:pt x="17339" y="2208"/>
                    <a:pt x="18944" y="2208"/>
                  </a:cubicBezTo>
                  <a:cubicBezTo>
                    <a:pt x="18994" y="2208"/>
                    <a:pt x="19045" y="2210"/>
                    <a:pt x="19099" y="2213"/>
                  </a:cubicBezTo>
                  <a:cubicBezTo>
                    <a:pt x="17300" y="713"/>
                    <a:pt x="15096" y="0"/>
                    <a:pt x="12885"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373;p46">
              <a:extLst>
                <a:ext uri="{FF2B5EF4-FFF2-40B4-BE49-F238E27FC236}">
                  <a16:creationId xmlns="" xmlns:a16="http://schemas.microsoft.com/office/drawing/2014/main" id="{55B79867-D487-449D-A796-0810DD608D58}"/>
                </a:ext>
              </a:extLst>
            </p:cNvPr>
            <p:cNvSpPr/>
            <p:nvPr/>
          </p:nvSpPr>
          <p:spPr>
            <a:xfrm>
              <a:off x="6114565" y="3660900"/>
              <a:ext cx="350062" cy="50039"/>
            </a:xfrm>
            <a:custGeom>
              <a:avLst/>
              <a:gdLst/>
              <a:ahLst/>
              <a:cxnLst/>
              <a:rect l="l" t="t" r="r" b="b"/>
              <a:pathLst>
                <a:path w="13159" h="1881" extrusionOk="0">
                  <a:moveTo>
                    <a:pt x="0" y="1"/>
                  </a:moveTo>
                  <a:cubicBezTo>
                    <a:pt x="0" y="1"/>
                    <a:pt x="0" y="126"/>
                    <a:pt x="101" y="126"/>
                  </a:cubicBezTo>
                  <a:cubicBezTo>
                    <a:pt x="201" y="226"/>
                    <a:pt x="301" y="327"/>
                    <a:pt x="401" y="327"/>
                  </a:cubicBezTo>
                  <a:cubicBezTo>
                    <a:pt x="727" y="527"/>
                    <a:pt x="1254" y="753"/>
                    <a:pt x="1880" y="953"/>
                  </a:cubicBezTo>
                  <a:cubicBezTo>
                    <a:pt x="2181" y="1053"/>
                    <a:pt x="2507" y="1154"/>
                    <a:pt x="2908" y="1254"/>
                  </a:cubicBezTo>
                  <a:cubicBezTo>
                    <a:pt x="3234" y="1379"/>
                    <a:pt x="3635" y="1379"/>
                    <a:pt x="3960" y="1479"/>
                  </a:cubicBezTo>
                  <a:cubicBezTo>
                    <a:pt x="4386" y="1580"/>
                    <a:pt x="4787" y="1680"/>
                    <a:pt x="5213" y="1680"/>
                  </a:cubicBezTo>
                  <a:cubicBezTo>
                    <a:pt x="5640" y="1780"/>
                    <a:pt x="6041" y="1780"/>
                    <a:pt x="6467" y="1880"/>
                  </a:cubicBezTo>
                  <a:cubicBezTo>
                    <a:pt x="7294" y="1880"/>
                    <a:pt x="8146" y="1880"/>
                    <a:pt x="8973" y="1780"/>
                  </a:cubicBezTo>
                  <a:cubicBezTo>
                    <a:pt x="9800" y="1680"/>
                    <a:pt x="10527" y="1479"/>
                    <a:pt x="11153" y="1254"/>
                  </a:cubicBezTo>
                  <a:cubicBezTo>
                    <a:pt x="11479" y="1254"/>
                    <a:pt x="11680" y="1154"/>
                    <a:pt x="11905" y="1053"/>
                  </a:cubicBezTo>
                  <a:cubicBezTo>
                    <a:pt x="12206" y="953"/>
                    <a:pt x="12407" y="853"/>
                    <a:pt x="12532" y="753"/>
                  </a:cubicBezTo>
                  <a:cubicBezTo>
                    <a:pt x="12933" y="527"/>
                    <a:pt x="13033" y="527"/>
                    <a:pt x="13033" y="527"/>
                  </a:cubicBezTo>
                  <a:lnTo>
                    <a:pt x="13158" y="427"/>
                  </a:lnTo>
                  <a:lnTo>
                    <a:pt x="13033" y="427"/>
                  </a:lnTo>
                  <a:cubicBezTo>
                    <a:pt x="13033" y="427"/>
                    <a:pt x="12833" y="427"/>
                    <a:pt x="12532" y="627"/>
                  </a:cubicBezTo>
                  <a:cubicBezTo>
                    <a:pt x="12306" y="627"/>
                    <a:pt x="12106" y="753"/>
                    <a:pt x="11905" y="853"/>
                  </a:cubicBezTo>
                  <a:cubicBezTo>
                    <a:pt x="11579" y="853"/>
                    <a:pt x="11379" y="953"/>
                    <a:pt x="11053" y="1053"/>
                  </a:cubicBezTo>
                  <a:cubicBezTo>
                    <a:pt x="10427" y="1154"/>
                    <a:pt x="9700" y="1254"/>
                    <a:pt x="8973" y="1379"/>
                  </a:cubicBezTo>
                  <a:cubicBezTo>
                    <a:pt x="8146" y="1479"/>
                    <a:pt x="7294" y="1479"/>
                    <a:pt x="6467" y="1479"/>
                  </a:cubicBezTo>
                  <a:cubicBezTo>
                    <a:pt x="6041" y="1479"/>
                    <a:pt x="5640" y="1379"/>
                    <a:pt x="5213" y="1379"/>
                  </a:cubicBezTo>
                  <a:cubicBezTo>
                    <a:pt x="4787" y="1254"/>
                    <a:pt x="4487" y="1154"/>
                    <a:pt x="4061" y="1154"/>
                  </a:cubicBezTo>
                  <a:cubicBezTo>
                    <a:pt x="3234" y="953"/>
                    <a:pt x="2607" y="853"/>
                    <a:pt x="1980" y="753"/>
                  </a:cubicBezTo>
                  <a:cubicBezTo>
                    <a:pt x="1354" y="527"/>
                    <a:pt x="827" y="427"/>
                    <a:pt x="502" y="226"/>
                  </a:cubicBezTo>
                  <a:cubicBezTo>
                    <a:pt x="301" y="126"/>
                    <a:pt x="201" y="126"/>
                    <a:pt x="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374;p46">
              <a:extLst>
                <a:ext uri="{FF2B5EF4-FFF2-40B4-BE49-F238E27FC236}">
                  <a16:creationId xmlns="" xmlns:a16="http://schemas.microsoft.com/office/drawing/2014/main" id="{6B74AB72-D216-4C41-AF8B-34DF65848068}"/>
                </a:ext>
              </a:extLst>
            </p:cNvPr>
            <p:cNvSpPr/>
            <p:nvPr/>
          </p:nvSpPr>
          <p:spPr>
            <a:xfrm>
              <a:off x="6394582" y="3650233"/>
              <a:ext cx="106038" cy="86032"/>
            </a:xfrm>
            <a:custGeom>
              <a:avLst/>
              <a:gdLst/>
              <a:ahLst/>
              <a:cxnLst/>
              <a:rect l="l" t="t" r="r" b="b"/>
              <a:pathLst>
                <a:path w="3986" h="3234" extrusionOk="0">
                  <a:moveTo>
                    <a:pt x="3886" y="1"/>
                  </a:moveTo>
                  <a:lnTo>
                    <a:pt x="3886" y="201"/>
                  </a:lnTo>
                  <a:cubicBezTo>
                    <a:pt x="3760" y="302"/>
                    <a:pt x="3760" y="527"/>
                    <a:pt x="3660" y="728"/>
                  </a:cubicBezTo>
                  <a:cubicBezTo>
                    <a:pt x="3560" y="928"/>
                    <a:pt x="3359" y="1154"/>
                    <a:pt x="3134" y="1354"/>
                  </a:cubicBezTo>
                  <a:cubicBezTo>
                    <a:pt x="2933" y="1555"/>
                    <a:pt x="2632" y="1780"/>
                    <a:pt x="2407" y="1880"/>
                  </a:cubicBezTo>
                  <a:cubicBezTo>
                    <a:pt x="1881" y="2281"/>
                    <a:pt x="1254" y="2507"/>
                    <a:pt x="853" y="2808"/>
                  </a:cubicBezTo>
                  <a:cubicBezTo>
                    <a:pt x="427" y="3033"/>
                    <a:pt x="126" y="3134"/>
                    <a:pt x="126" y="3134"/>
                  </a:cubicBezTo>
                  <a:lnTo>
                    <a:pt x="1" y="3234"/>
                  </a:lnTo>
                  <a:lnTo>
                    <a:pt x="126" y="3234"/>
                  </a:lnTo>
                  <a:cubicBezTo>
                    <a:pt x="126" y="3234"/>
                    <a:pt x="427" y="3134"/>
                    <a:pt x="953" y="3033"/>
                  </a:cubicBezTo>
                  <a:cubicBezTo>
                    <a:pt x="1379" y="2908"/>
                    <a:pt x="2006" y="2607"/>
                    <a:pt x="2632" y="2281"/>
                  </a:cubicBezTo>
                  <a:cubicBezTo>
                    <a:pt x="2733" y="2181"/>
                    <a:pt x="2933" y="2081"/>
                    <a:pt x="3033" y="1981"/>
                  </a:cubicBezTo>
                  <a:lnTo>
                    <a:pt x="3359" y="1655"/>
                  </a:lnTo>
                  <a:cubicBezTo>
                    <a:pt x="3660" y="1354"/>
                    <a:pt x="3760" y="1154"/>
                    <a:pt x="3886" y="828"/>
                  </a:cubicBezTo>
                  <a:cubicBezTo>
                    <a:pt x="3986" y="627"/>
                    <a:pt x="3986" y="402"/>
                    <a:pt x="3986" y="201"/>
                  </a:cubicBezTo>
                  <a:cubicBezTo>
                    <a:pt x="3986" y="101"/>
                    <a:pt x="3886" y="1"/>
                    <a:pt x="3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375;p46">
              <a:extLst>
                <a:ext uri="{FF2B5EF4-FFF2-40B4-BE49-F238E27FC236}">
                  <a16:creationId xmlns="" xmlns:a16="http://schemas.microsoft.com/office/drawing/2014/main" id="{6DEF19D5-3FAB-4E6D-AC9C-8880F7400B2A}"/>
                </a:ext>
              </a:extLst>
            </p:cNvPr>
            <p:cNvSpPr/>
            <p:nvPr/>
          </p:nvSpPr>
          <p:spPr>
            <a:xfrm>
              <a:off x="5969874" y="3772258"/>
              <a:ext cx="100052" cy="497414"/>
            </a:xfrm>
            <a:custGeom>
              <a:avLst/>
              <a:gdLst/>
              <a:ahLst/>
              <a:cxnLst/>
              <a:rect l="l" t="t" r="r" b="b"/>
              <a:pathLst>
                <a:path w="3761" h="18698" extrusionOk="0">
                  <a:moveTo>
                    <a:pt x="3560" y="0"/>
                  </a:moveTo>
                  <a:cubicBezTo>
                    <a:pt x="3560" y="0"/>
                    <a:pt x="3334" y="326"/>
                    <a:pt x="3134" y="727"/>
                  </a:cubicBezTo>
                  <a:cubicBezTo>
                    <a:pt x="2808" y="1253"/>
                    <a:pt x="2407" y="1880"/>
                    <a:pt x="1981" y="2707"/>
                  </a:cubicBezTo>
                  <a:cubicBezTo>
                    <a:pt x="1254" y="4386"/>
                    <a:pt x="302" y="6792"/>
                    <a:pt x="1" y="9299"/>
                  </a:cubicBezTo>
                  <a:lnTo>
                    <a:pt x="1" y="10226"/>
                  </a:lnTo>
                  <a:lnTo>
                    <a:pt x="1" y="11178"/>
                  </a:lnTo>
                  <a:cubicBezTo>
                    <a:pt x="1" y="11479"/>
                    <a:pt x="101" y="11805"/>
                    <a:pt x="101" y="12106"/>
                  </a:cubicBezTo>
                  <a:cubicBezTo>
                    <a:pt x="201" y="12431"/>
                    <a:pt x="201" y="12732"/>
                    <a:pt x="302" y="13058"/>
                  </a:cubicBezTo>
                  <a:cubicBezTo>
                    <a:pt x="427" y="13584"/>
                    <a:pt x="627" y="14111"/>
                    <a:pt x="728" y="14612"/>
                  </a:cubicBezTo>
                  <a:cubicBezTo>
                    <a:pt x="928" y="15138"/>
                    <a:pt x="1154" y="15664"/>
                    <a:pt x="1354" y="16091"/>
                  </a:cubicBezTo>
                  <a:cubicBezTo>
                    <a:pt x="1555" y="16492"/>
                    <a:pt x="1780" y="16817"/>
                    <a:pt x="1981" y="17118"/>
                  </a:cubicBezTo>
                  <a:cubicBezTo>
                    <a:pt x="2181" y="17544"/>
                    <a:pt x="2407" y="17745"/>
                    <a:pt x="2607" y="17970"/>
                  </a:cubicBezTo>
                  <a:cubicBezTo>
                    <a:pt x="2933" y="18371"/>
                    <a:pt x="3134" y="18697"/>
                    <a:pt x="3134" y="18697"/>
                  </a:cubicBezTo>
                  <a:lnTo>
                    <a:pt x="3234" y="18697"/>
                  </a:lnTo>
                  <a:lnTo>
                    <a:pt x="3234" y="18597"/>
                  </a:lnTo>
                  <a:cubicBezTo>
                    <a:pt x="3234" y="18597"/>
                    <a:pt x="3033" y="18271"/>
                    <a:pt x="2708" y="17870"/>
                  </a:cubicBezTo>
                  <a:cubicBezTo>
                    <a:pt x="2607" y="17644"/>
                    <a:pt x="2407" y="17344"/>
                    <a:pt x="2307" y="17018"/>
                  </a:cubicBezTo>
                  <a:cubicBezTo>
                    <a:pt x="2181" y="16918"/>
                    <a:pt x="2081" y="16717"/>
                    <a:pt x="1981" y="16492"/>
                  </a:cubicBezTo>
                  <a:cubicBezTo>
                    <a:pt x="1881" y="16291"/>
                    <a:pt x="1780" y="16091"/>
                    <a:pt x="1680" y="15865"/>
                  </a:cubicBezTo>
                  <a:cubicBezTo>
                    <a:pt x="1254" y="15038"/>
                    <a:pt x="928" y="14111"/>
                    <a:pt x="627" y="12958"/>
                  </a:cubicBezTo>
                  <a:cubicBezTo>
                    <a:pt x="627" y="12632"/>
                    <a:pt x="527" y="12331"/>
                    <a:pt x="527" y="12106"/>
                  </a:cubicBezTo>
                  <a:cubicBezTo>
                    <a:pt x="527" y="11805"/>
                    <a:pt x="427" y="11479"/>
                    <a:pt x="427" y="11178"/>
                  </a:cubicBezTo>
                  <a:lnTo>
                    <a:pt x="427" y="10226"/>
                  </a:lnTo>
                  <a:lnTo>
                    <a:pt x="427" y="9399"/>
                  </a:lnTo>
                  <a:cubicBezTo>
                    <a:pt x="527" y="8146"/>
                    <a:pt x="828" y="6893"/>
                    <a:pt x="1154" y="5840"/>
                  </a:cubicBezTo>
                  <a:cubicBezTo>
                    <a:pt x="1555" y="4712"/>
                    <a:pt x="1881" y="3760"/>
                    <a:pt x="2307" y="2832"/>
                  </a:cubicBezTo>
                  <a:cubicBezTo>
                    <a:pt x="3033" y="1153"/>
                    <a:pt x="3760" y="101"/>
                    <a:pt x="3760" y="101"/>
                  </a:cubicBezTo>
                  <a:cubicBezTo>
                    <a:pt x="3760" y="101"/>
                    <a:pt x="3760" y="0"/>
                    <a:pt x="366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376;p46">
              <a:extLst>
                <a:ext uri="{FF2B5EF4-FFF2-40B4-BE49-F238E27FC236}">
                  <a16:creationId xmlns="" xmlns:a16="http://schemas.microsoft.com/office/drawing/2014/main" id="{2607FAC2-1863-4420-A64F-BB18552710E6}"/>
                </a:ext>
              </a:extLst>
            </p:cNvPr>
            <p:cNvSpPr/>
            <p:nvPr/>
          </p:nvSpPr>
          <p:spPr>
            <a:xfrm>
              <a:off x="6258564" y="3833604"/>
              <a:ext cx="286057" cy="224711"/>
            </a:xfrm>
            <a:custGeom>
              <a:avLst/>
              <a:gdLst/>
              <a:ahLst/>
              <a:cxnLst/>
              <a:rect l="l" t="t" r="r" b="b"/>
              <a:pathLst>
                <a:path w="10753" h="8447" extrusionOk="0">
                  <a:moveTo>
                    <a:pt x="7319" y="0"/>
                  </a:moveTo>
                  <a:cubicBezTo>
                    <a:pt x="7319" y="0"/>
                    <a:pt x="7219" y="401"/>
                    <a:pt x="6893" y="927"/>
                  </a:cubicBezTo>
                  <a:cubicBezTo>
                    <a:pt x="6592" y="1554"/>
                    <a:pt x="6066" y="2406"/>
                    <a:pt x="5239" y="3233"/>
                  </a:cubicBezTo>
                  <a:cubicBezTo>
                    <a:pt x="5114" y="3434"/>
                    <a:pt x="4813" y="3534"/>
                    <a:pt x="4613" y="3759"/>
                  </a:cubicBezTo>
                  <a:cubicBezTo>
                    <a:pt x="4613" y="3759"/>
                    <a:pt x="4487" y="3860"/>
                    <a:pt x="4387" y="3860"/>
                  </a:cubicBezTo>
                  <a:cubicBezTo>
                    <a:pt x="4387" y="3860"/>
                    <a:pt x="4287" y="3960"/>
                    <a:pt x="4186" y="3960"/>
                  </a:cubicBezTo>
                  <a:cubicBezTo>
                    <a:pt x="4086" y="3960"/>
                    <a:pt x="3986" y="4060"/>
                    <a:pt x="3760" y="4060"/>
                  </a:cubicBezTo>
                  <a:cubicBezTo>
                    <a:pt x="3447" y="4110"/>
                    <a:pt x="3134" y="4110"/>
                    <a:pt x="2795" y="4110"/>
                  </a:cubicBezTo>
                  <a:cubicBezTo>
                    <a:pt x="2457" y="4110"/>
                    <a:pt x="2094" y="4110"/>
                    <a:pt x="1680" y="4160"/>
                  </a:cubicBezTo>
                  <a:cubicBezTo>
                    <a:pt x="1354" y="4160"/>
                    <a:pt x="953" y="4286"/>
                    <a:pt x="628" y="4587"/>
                  </a:cubicBezTo>
                  <a:cubicBezTo>
                    <a:pt x="327" y="4912"/>
                    <a:pt x="101" y="5313"/>
                    <a:pt x="1" y="5739"/>
                  </a:cubicBezTo>
                  <a:cubicBezTo>
                    <a:pt x="1" y="6165"/>
                    <a:pt x="227" y="6566"/>
                    <a:pt x="427" y="6892"/>
                  </a:cubicBezTo>
                  <a:cubicBezTo>
                    <a:pt x="628" y="7293"/>
                    <a:pt x="953" y="7519"/>
                    <a:pt x="1354" y="7719"/>
                  </a:cubicBezTo>
                  <a:cubicBezTo>
                    <a:pt x="1981" y="8145"/>
                    <a:pt x="2833" y="8346"/>
                    <a:pt x="3560" y="8446"/>
                  </a:cubicBezTo>
                  <a:cubicBezTo>
                    <a:pt x="4387" y="8446"/>
                    <a:pt x="5114" y="8346"/>
                    <a:pt x="5866" y="8246"/>
                  </a:cubicBezTo>
                  <a:cubicBezTo>
                    <a:pt x="6267" y="8145"/>
                    <a:pt x="6592" y="8045"/>
                    <a:pt x="6893" y="7820"/>
                  </a:cubicBezTo>
                  <a:cubicBezTo>
                    <a:pt x="7219" y="7719"/>
                    <a:pt x="7520" y="7519"/>
                    <a:pt x="7846" y="7293"/>
                  </a:cubicBezTo>
                  <a:cubicBezTo>
                    <a:pt x="8372" y="6892"/>
                    <a:pt x="8773" y="6466"/>
                    <a:pt x="9199" y="5940"/>
                  </a:cubicBezTo>
                  <a:cubicBezTo>
                    <a:pt x="9926" y="5013"/>
                    <a:pt x="10252" y="4060"/>
                    <a:pt x="10452" y="3434"/>
                  </a:cubicBezTo>
                  <a:cubicBezTo>
                    <a:pt x="10653" y="2807"/>
                    <a:pt x="10753" y="2406"/>
                    <a:pt x="10753" y="2406"/>
                  </a:cubicBezTo>
                  <a:lnTo>
                    <a:pt x="10653" y="2281"/>
                  </a:lnTo>
                  <a:lnTo>
                    <a:pt x="10552" y="2406"/>
                  </a:lnTo>
                  <a:cubicBezTo>
                    <a:pt x="10552" y="2406"/>
                    <a:pt x="10452" y="2807"/>
                    <a:pt x="10252" y="3434"/>
                  </a:cubicBezTo>
                  <a:cubicBezTo>
                    <a:pt x="10026" y="4060"/>
                    <a:pt x="9625" y="4912"/>
                    <a:pt x="8873" y="5739"/>
                  </a:cubicBezTo>
                  <a:cubicBezTo>
                    <a:pt x="8572" y="6266"/>
                    <a:pt x="8146" y="6667"/>
                    <a:pt x="7620" y="6993"/>
                  </a:cubicBezTo>
                  <a:cubicBezTo>
                    <a:pt x="7119" y="7419"/>
                    <a:pt x="6492" y="7719"/>
                    <a:pt x="5740" y="7820"/>
                  </a:cubicBezTo>
                  <a:cubicBezTo>
                    <a:pt x="5114" y="8045"/>
                    <a:pt x="4387" y="8045"/>
                    <a:pt x="3660" y="8045"/>
                  </a:cubicBezTo>
                  <a:cubicBezTo>
                    <a:pt x="2933" y="7920"/>
                    <a:pt x="2207" y="7719"/>
                    <a:pt x="1580" y="7419"/>
                  </a:cubicBezTo>
                  <a:cubicBezTo>
                    <a:pt x="1254" y="7193"/>
                    <a:pt x="953" y="6993"/>
                    <a:pt x="728" y="6667"/>
                  </a:cubicBezTo>
                  <a:cubicBezTo>
                    <a:pt x="527" y="6366"/>
                    <a:pt x="427" y="6040"/>
                    <a:pt x="427" y="5739"/>
                  </a:cubicBezTo>
                  <a:cubicBezTo>
                    <a:pt x="427" y="5414"/>
                    <a:pt x="628" y="5113"/>
                    <a:pt x="853" y="4912"/>
                  </a:cubicBezTo>
                  <a:cubicBezTo>
                    <a:pt x="1054" y="4687"/>
                    <a:pt x="1480" y="4587"/>
                    <a:pt x="1780" y="4587"/>
                  </a:cubicBezTo>
                  <a:cubicBezTo>
                    <a:pt x="2407" y="4486"/>
                    <a:pt x="3134" y="4587"/>
                    <a:pt x="3861" y="4386"/>
                  </a:cubicBezTo>
                  <a:cubicBezTo>
                    <a:pt x="4613" y="4286"/>
                    <a:pt x="5114" y="3860"/>
                    <a:pt x="5540" y="3434"/>
                  </a:cubicBezTo>
                  <a:cubicBezTo>
                    <a:pt x="5866" y="3033"/>
                    <a:pt x="6166" y="2506"/>
                    <a:pt x="6492" y="2080"/>
                  </a:cubicBezTo>
                  <a:cubicBezTo>
                    <a:pt x="6693" y="1779"/>
                    <a:pt x="6893" y="1353"/>
                    <a:pt x="7119" y="1028"/>
                  </a:cubicBezTo>
                  <a:cubicBezTo>
                    <a:pt x="7319" y="401"/>
                    <a:pt x="7520" y="100"/>
                    <a:pt x="7520" y="100"/>
                  </a:cubicBezTo>
                  <a:cubicBezTo>
                    <a:pt x="7520" y="0"/>
                    <a:pt x="7520" y="0"/>
                    <a:pt x="742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377;p46">
              <a:extLst>
                <a:ext uri="{FF2B5EF4-FFF2-40B4-BE49-F238E27FC236}">
                  <a16:creationId xmlns="" xmlns:a16="http://schemas.microsoft.com/office/drawing/2014/main" id="{844429A3-C63E-488C-9BFF-E50D9F586E78}"/>
                </a:ext>
              </a:extLst>
            </p:cNvPr>
            <p:cNvSpPr/>
            <p:nvPr/>
          </p:nvSpPr>
          <p:spPr>
            <a:xfrm>
              <a:off x="6191898" y="3474896"/>
              <a:ext cx="39372" cy="36020"/>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378;p46">
              <a:extLst>
                <a:ext uri="{FF2B5EF4-FFF2-40B4-BE49-F238E27FC236}">
                  <a16:creationId xmlns="" xmlns:a16="http://schemas.microsoft.com/office/drawing/2014/main" id="{681C3771-646B-4620-8548-C260DA0B5F65}"/>
                </a:ext>
              </a:extLst>
            </p:cNvPr>
            <p:cNvSpPr/>
            <p:nvPr/>
          </p:nvSpPr>
          <p:spPr>
            <a:xfrm>
              <a:off x="6381254" y="3491549"/>
              <a:ext cx="36020" cy="36046"/>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379;p46">
              <a:extLst>
                <a:ext uri="{FF2B5EF4-FFF2-40B4-BE49-F238E27FC236}">
                  <a16:creationId xmlns="" xmlns:a16="http://schemas.microsoft.com/office/drawing/2014/main" id="{9A740878-3A0F-4DD4-9C5F-F5779D77BACA}"/>
                </a:ext>
              </a:extLst>
            </p:cNvPr>
            <p:cNvSpPr/>
            <p:nvPr/>
          </p:nvSpPr>
          <p:spPr>
            <a:xfrm>
              <a:off x="6291923" y="3527569"/>
              <a:ext cx="14020" cy="47352"/>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380;p46">
              <a:extLst>
                <a:ext uri="{FF2B5EF4-FFF2-40B4-BE49-F238E27FC236}">
                  <a16:creationId xmlns="" xmlns:a16="http://schemas.microsoft.com/office/drawing/2014/main" id="{5EE5219D-9B9B-465B-B5B3-F3920ED56950}"/>
                </a:ext>
              </a:extLst>
            </p:cNvPr>
            <p:cNvSpPr/>
            <p:nvPr/>
          </p:nvSpPr>
          <p:spPr>
            <a:xfrm>
              <a:off x="6269923" y="3569574"/>
              <a:ext cx="52673" cy="31790"/>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381;p46">
              <a:extLst>
                <a:ext uri="{FF2B5EF4-FFF2-40B4-BE49-F238E27FC236}">
                  <a16:creationId xmlns="" xmlns:a16="http://schemas.microsoft.com/office/drawing/2014/main" id="{3DDC4182-EA18-4491-A9C0-84FE45816688}"/>
                </a:ext>
              </a:extLst>
            </p:cNvPr>
            <p:cNvSpPr/>
            <p:nvPr/>
          </p:nvSpPr>
          <p:spPr>
            <a:xfrm>
              <a:off x="6119885" y="3522222"/>
              <a:ext cx="105373" cy="102952"/>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382;p46">
              <a:extLst>
                <a:ext uri="{FF2B5EF4-FFF2-40B4-BE49-F238E27FC236}">
                  <a16:creationId xmlns="" xmlns:a16="http://schemas.microsoft.com/office/drawing/2014/main" id="{53F220D1-0890-403E-996B-E7CCE0781638}"/>
                </a:ext>
              </a:extLst>
            </p:cNvPr>
            <p:cNvSpPr/>
            <p:nvPr/>
          </p:nvSpPr>
          <p:spPr>
            <a:xfrm>
              <a:off x="6381254" y="3547202"/>
              <a:ext cx="108033" cy="103271"/>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383;p46">
              <a:extLst>
                <a:ext uri="{FF2B5EF4-FFF2-40B4-BE49-F238E27FC236}">
                  <a16:creationId xmlns="" xmlns:a16="http://schemas.microsoft.com/office/drawing/2014/main" id="{B4AD04BB-0B85-4915-8796-74B43D29BF5A}"/>
                </a:ext>
              </a:extLst>
            </p:cNvPr>
            <p:cNvSpPr/>
            <p:nvPr/>
          </p:nvSpPr>
          <p:spPr>
            <a:xfrm>
              <a:off x="6233903" y="3530894"/>
              <a:ext cx="138705" cy="50039"/>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384;p46">
              <a:extLst>
                <a:ext uri="{FF2B5EF4-FFF2-40B4-BE49-F238E27FC236}">
                  <a16:creationId xmlns="" xmlns:a16="http://schemas.microsoft.com/office/drawing/2014/main" id="{578E30BC-01A8-45D4-8E3E-20ECC11801F7}"/>
                </a:ext>
              </a:extLst>
            </p:cNvPr>
            <p:cNvSpPr/>
            <p:nvPr/>
          </p:nvSpPr>
          <p:spPr>
            <a:xfrm>
              <a:off x="6267236" y="3497349"/>
              <a:ext cx="66586" cy="41766"/>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385;p46">
              <a:extLst>
                <a:ext uri="{FF2B5EF4-FFF2-40B4-BE49-F238E27FC236}">
                  <a16:creationId xmlns="" xmlns:a16="http://schemas.microsoft.com/office/drawing/2014/main" id="{278BEFF4-8D17-4B2D-9281-AFEA3628D575}"/>
                </a:ext>
              </a:extLst>
            </p:cNvPr>
            <p:cNvSpPr/>
            <p:nvPr/>
          </p:nvSpPr>
          <p:spPr>
            <a:xfrm>
              <a:off x="5889216" y="2358125"/>
              <a:ext cx="283370" cy="1198177"/>
            </a:xfrm>
            <a:custGeom>
              <a:avLst/>
              <a:gdLst/>
              <a:ahLst/>
              <a:cxnLst/>
              <a:rect l="l" t="t" r="r" b="b"/>
              <a:pathLst>
                <a:path w="10652" h="45040" extrusionOk="0">
                  <a:moveTo>
                    <a:pt x="10451" y="0"/>
                  </a:moveTo>
                  <a:cubicBezTo>
                    <a:pt x="10226" y="0"/>
                    <a:pt x="10126" y="100"/>
                    <a:pt x="10126" y="226"/>
                  </a:cubicBezTo>
                  <a:cubicBezTo>
                    <a:pt x="10126" y="226"/>
                    <a:pt x="9925" y="952"/>
                    <a:pt x="9599" y="2105"/>
                  </a:cubicBezTo>
                  <a:cubicBezTo>
                    <a:pt x="9399" y="3358"/>
                    <a:pt x="8973" y="5113"/>
                    <a:pt x="8471" y="7118"/>
                  </a:cubicBezTo>
                  <a:cubicBezTo>
                    <a:pt x="8045" y="9198"/>
                    <a:pt x="7419" y="11704"/>
                    <a:pt x="6892" y="14211"/>
                  </a:cubicBezTo>
                  <a:cubicBezTo>
                    <a:pt x="6592" y="15564"/>
                    <a:pt x="6266" y="16917"/>
                    <a:pt x="5965" y="18271"/>
                  </a:cubicBezTo>
                  <a:cubicBezTo>
                    <a:pt x="5639" y="19649"/>
                    <a:pt x="5339" y="21003"/>
                    <a:pt x="5013" y="22356"/>
                  </a:cubicBezTo>
                  <a:cubicBezTo>
                    <a:pt x="4712" y="23810"/>
                    <a:pt x="4486" y="25163"/>
                    <a:pt x="4186" y="26542"/>
                  </a:cubicBezTo>
                  <a:cubicBezTo>
                    <a:pt x="3860" y="27895"/>
                    <a:pt x="3559" y="29248"/>
                    <a:pt x="3233" y="30501"/>
                  </a:cubicBezTo>
                  <a:cubicBezTo>
                    <a:pt x="2933" y="31855"/>
                    <a:pt x="2607" y="33108"/>
                    <a:pt x="2406" y="34261"/>
                  </a:cubicBezTo>
                  <a:cubicBezTo>
                    <a:pt x="2080" y="35514"/>
                    <a:pt x="1880" y="36567"/>
                    <a:pt x="1579" y="37594"/>
                  </a:cubicBezTo>
                  <a:cubicBezTo>
                    <a:pt x="627" y="41780"/>
                    <a:pt x="0" y="44587"/>
                    <a:pt x="0" y="44587"/>
                  </a:cubicBezTo>
                  <a:cubicBezTo>
                    <a:pt x="0" y="44812"/>
                    <a:pt x="100" y="45013"/>
                    <a:pt x="326" y="45013"/>
                  </a:cubicBezTo>
                  <a:cubicBezTo>
                    <a:pt x="381" y="45031"/>
                    <a:pt x="433" y="45040"/>
                    <a:pt x="481" y="45040"/>
                  </a:cubicBezTo>
                  <a:cubicBezTo>
                    <a:pt x="694" y="45040"/>
                    <a:pt x="827" y="44876"/>
                    <a:pt x="827" y="44712"/>
                  </a:cubicBezTo>
                  <a:cubicBezTo>
                    <a:pt x="827" y="44712"/>
                    <a:pt x="1454" y="41980"/>
                    <a:pt x="2406" y="37820"/>
                  </a:cubicBezTo>
                  <a:cubicBezTo>
                    <a:pt x="2607" y="36767"/>
                    <a:pt x="2832" y="35614"/>
                    <a:pt x="3133" y="34461"/>
                  </a:cubicBezTo>
                  <a:cubicBezTo>
                    <a:pt x="3334" y="33208"/>
                    <a:pt x="3659" y="31955"/>
                    <a:pt x="3960" y="30702"/>
                  </a:cubicBezTo>
                  <a:cubicBezTo>
                    <a:pt x="4186" y="29349"/>
                    <a:pt x="4486" y="27995"/>
                    <a:pt x="4812" y="26642"/>
                  </a:cubicBezTo>
                  <a:cubicBezTo>
                    <a:pt x="5113" y="25288"/>
                    <a:pt x="5439" y="23910"/>
                    <a:pt x="5740" y="22557"/>
                  </a:cubicBezTo>
                  <a:cubicBezTo>
                    <a:pt x="6065" y="21203"/>
                    <a:pt x="6366" y="19750"/>
                    <a:pt x="6692" y="18396"/>
                  </a:cubicBezTo>
                  <a:cubicBezTo>
                    <a:pt x="6993" y="17018"/>
                    <a:pt x="7319" y="15664"/>
                    <a:pt x="7519" y="14411"/>
                  </a:cubicBezTo>
                  <a:cubicBezTo>
                    <a:pt x="8146" y="11805"/>
                    <a:pt x="8672" y="9399"/>
                    <a:pt x="9098" y="7318"/>
                  </a:cubicBezTo>
                  <a:cubicBezTo>
                    <a:pt x="9599" y="5238"/>
                    <a:pt x="9925" y="3459"/>
                    <a:pt x="10226" y="2306"/>
                  </a:cubicBezTo>
                  <a:cubicBezTo>
                    <a:pt x="10451" y="1053"/>
                    <a:pt x="10552" y="326"/>
                    <a:pt x="10552" y="326"/>
                  </a:cubicBezTo>
                  <a:cubicBezTo>
                    <a:pt x="10652" y="226"/>
                    <a:pt x="10552" y="100"/>
                    <a:pt x="10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386;p46">
              <a:extLst>
                <a:ext uri="{FF2B5EF4-FFF2-40B4-BE49-F238E27FC236}">
                  <a16:creationId xmlns="" xmlns:a16="http://schemas.microsoft.com/office/drawing/2014/main" id="{A95C5201-A8CF-421D-9778-BF09CA6D37B0}"/>
                </a:ext>
              </a:extLst>
            </p:cNvPr>
            <p:cNvSpPr/>
            <p:nvPr/>
          </p:nvSpPr>
          <p:spPr>
            <a:xfrm>
              <a:off x="5872536" y="3464521"/>
              <a:ext cx="111385" cy="133624"/>
            </a:xfrm>
            <a:custGeom>
              <a:avLst/>
              <a:gdLst/>
              <a:ahLst/>
              <a:cxnLst/>
              <a:rect l="l" t="t" r="r" b="b"/>
              <a:pathLst>
                <a:path w="4187" h="5023" extrusionOk="0">
                  <a:moveTo>
                    <a:pt x="1658" y="0"/>
                  </a:moveTo>
                  <a:cubicBezTo>
                    <a:pt x="1287" y="0"/>
                    <a:pt x="1053" y="190"/>
                    <a:pt x="1053" y="190"/>
                  </a:cubicBezTo>
                  <a:cubicBezTo>
                    <a:pt x="1053" y="190"/>
                    <a:pt x="1" y="3122"/>
                    <a:pt x="427" y="4049"/>
                  </a:cubicBezTo>
                  <a:cubicBezTo>
                    <a:pt x="740" y="4615"/>
                    <a:pt x="1566" y="5022"/>
                    <a:pt x="2337" y="5022"/>
                  </a:cubicBezTo>
                  <a:cubicBezTo>
                    <a:pt x="2864" y="5022"/>
                    <a:pt x="3365" y="4833"/>
                    <a:pt x="3660" y="4375"/>
                  </a:cubicBezTo>
                  <a:cubicBezTo>
                    <a:pt x="4086" y="3749"/>
                    <a:pt x="4186" y="2897"/>
                    <a:pt x="4086" y="2370"/>
                  </a:cubicBezTo>
                  <a:cubicBezTo>
                    <a:pt x="4002" y="2103"/>
                    <a:pt x="3752" y="1969"/>
                    <a:pt x="3497" y="1969"/>
                  </a:cubicBezTo>
                  <a:cubicBezTo>
                    <a:pt x="3370" y="1969"/>
                    <a:pt x="3242" y="2003"/>
                    <a:pt x="3133" y="2069"/>
                  </a:cubicBezTo>
                  <a:cubicBezTo>
                    <a:pt x="2964" y="2154"/>
                    <a:pt x="2938" y="3583"/>
                    <a:pt x="2297" y="3583"/>
                  </a:cubicBezTo>
                  <a:cubicBezTo>
                    <a:pt x="2180" y="3583"/>
                    <a:pt x="2043" y="3535"/>
                    <a:pt x="1880" y="3423"/>
                  </a:cubicBezTo>
                  <a:cubicBezTo>
                    <a:pt x="1580" y="3222"/>
                    <a:pt x="2407" y="390"/>
                    <a:pt x="2306" y="190"/>
                  </a:cubicBezTo>
                  <a:cubicBezTo>
                    <a:pt x="2064" y="48"/>
                    <a:pt x="1844"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387;p46">
              <a:extLst>
                <a:ext uri="{FF2B5EF4-FFF2-40B4-BE49-F238E27FC236}">
                  <a16:creationId xmlns="" xmlns:a16="http://schemas.microsoft.com/office/drawing/2014/main" id="{8F7A7E19-0BEE-4B19-9A22-F1854761CF4D}"/>
                </a:ext>
              </a:extLst>
            </p:cNvPr>
            <p:cNvSpPr/>
            <p:nvPr/>
          </p:nvSpPr>
          <p:spPr>
            <a:xfrm>
              <a:off x="6155905" y="2408111"/>
              <a:ext cx="538754" cy="711431"/>
            </a:xfrm>
            <a:custGeom>
              <a:avLst/>
              <a:gdLst/>
              <a:ahLst/>
              <a:cxnLst/>
              <a:rect l="l" t="t" r="r" b="b"/>
              <a:pathLst>
                <a:path w="20252" h="26743" extrusionOk="0">
                  <a:moveTo>
                    <a:pt x="0" y="1"/>
                  </a:moveTo>
                  <a:lnTo>
                    <a:pt x="0" y="1"/>
                  </a:lnTo>
                  <a:cubicBezTo>
                    <a:pt x="201" y="327"/>
                    <a:pt x="6266" y="9625"/>
                    <a:pt x="2206" y="24763"/>
                  </a:cubicBezTo>
                  <a:cubicBezTo>
                    <a:pt x="2206" y="24763"/>
                    <a:pt x="4652" y="22797"/>
                    <a:pt x="8393" y="22797"/>
                  </a:cubicBezTo>
                  <a:cubicBezTo>
                    <a:pt x="10933" y="22797"/>
                    <a:pt x="14070" y="23703"/>
                    <a:pt x="17444" y="26743"/>
                  </a:cubicBezTo>
                  <a:cubicBezTo>
                    <a:pt x="17444" y="26743"/>
                    <a:pt x="20251" y="471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388;p46">
              <a:extLst>
                <a:ext uri="{FF2B5EF4-FFF2-40B4-BE49-F238E27FC236}">
                  <a16:creationId xmlns="" xmlns:a16="http://schemas.microsoft.com/office/drawing/2014/main" id="{5235E0EF-9E6F-4405-BFB4-E0A7C3110F14}"/>
                </a:ext>
              </a:extLst>
            </p:cNvPr>
            <p:cNvSpPr/>
            <p:nvPr/>
          </p:nvSpPr>
          <p:spPr>
            <a:xfrm>
              <a:off x="5453175" y="2392815"/>
              <a:ext cx="678071" cy="584723"/>
            </a:xfrm>
            <a:custGeom>
              <a:avLst/>
              <a:gdLst/>
              <a:ahLst/>
              <a:cxnLst/>
              <a:rect l="l" t="t" r="r" b="b"/>
              <a:pathLst>
                <a:path w="25489" h="21980" extrusionOk="0">
                  <a:moveTo>
                    <a:pt x="21713" y="0"/>
                  </a:moveTo>
                  <a:cubicBezTo>
                    <a:pt x="12541" y="0"/>
                    <a:pt x="3481" y="6540"/>
                    <a:pt x="0" y="18019"/>
                  </a:cubicBezTo>
                  <a:cubicBezTo>
                    <a:pt x="0" y="18019"/>
                    <a:pt x="1287" y="17703"/>
                    <a:pt x="3166" y="17703"/>
                  </a:cubicBezTo>
                  <a:cubicBezTo>
                    <a:pt x="5983" y="17703"/>
                    <a:pt x="10131" y="18415"/>
                    <a:pt x="13258" y="21979"/>
                  </a:cubicBezTo>
                  <a:cubicBezTo>
                    <a:pt x="15765" y="4862"/>
                    <a:pt x="25489" y="375"/>
                    <a:pt x="25489" y="375"/>
                  </a:cubicBezTo>
                  <a:cubicBezTo>
                    <a:pt x="24238" y="124"/>
                    <a:pt x="22974" y="0"/>
                    <a:pt x="2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389;p46">
              <a:extLst>
                <a:ext uri="{FF2B5EF4-FFF2-40B4-BE49-F238E27FC236}">
                  <a16:creationId xmlns="" xmlns:a16="http://schemas.microsoft.com/office/drawing/2014/main" id="{27120C1B-A2A6-4BE3-90BD-5AAEAD35E9D2}"/>
                </a:ext>
              </a:extLst>
            </p:cNvPr>
            <p:cNvSpPr/>
            <p:nvPr/>
          </p:nvSpPr>
          <p:spPr>
            <a:xfrm>
              <a:off x="5805870" y="2402791"/>
              <a:ext cx="516727" cy="664078"/>
            </a:xfrm>
            <a:custGeom>
              <a:avLst/>
              <a:gdLst/>
              <a:ahLst/>
              <a:cxnLst/>
              <a:rect l="l" t="t" r="r" b="b"/>
              <a:pathLst>
                <a:path w="19424" h="24963" extrusionOk="0">
                  <a:moveTo>
                    <a:pt x="12231" y="0"/>
                  </a:moveTo>
                  <a:cubicBezTo>
                    <a:pt x="12231" y="0"/>
                    <a:pt x="2507" y="4487"/>
                    <a:pt x="0" y="21604"/>
                  </a:cubicBezTo>
                  <a:lnTo>
                    <a:pt x="0" y="21604"/>
                  </a:lnTo>
                  <a:cubicBezTo>
                    <a:pt x="0" y="21604"/>
                    <a:pt x="1933" y="21115"/>
                    <a:pt x="4602" y="21115"/>
                  </a:cubicBezTo>
                  <a:cubicBezTo>
                    <a:pt x="7818" y="21115"/>
                    <a:pt x="12104" y="21826"/>
                    <a:pt x="15364" y="24963"/>
                  </a:cubicBezTo>
                  <a:cubicBezTo>
                    <a:pt x="19424" y="9825"/>
                    <a:pt x="13359" y="527"/>
                    <a:pt x="13158" y="201"/>
                  </a:cubicBezTo>
                  <a:cubicBezTo>
                    <a:pt x="12858" y="101"/>
                    <a:pt x="12532" y="101"/>
                    <a:pt x="12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390;p46">
              <a:extLst>
                <a:ext uri="{FF2B5EF4-FFF2-40B4-BE49-F238E27FC236}">
                  <a16:creationId xmlns="" xmlns:a16="http://schemas.microsoft.com/office/drawing/2014/main" id="{349AE1DF-2336-4E0D-A33D-A50F21CB7AB8}"/>
                </a:ext>
              </a:extLst>
            </p:cNvPr>
            <p:cNvSpPr/>
            <p:nvPr/>
          </p:nvSpPr>
          <p:spPr>
            <a:xfrm>
              <a:off x="6681276" y="4242297"/>
              <a:ext cx="577434" cy="280045"/>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391;p46">
              <a:extLst>
                <a:ext uri="{FF2B5EF4-FFF2-40B4-BE49-F238E27FC236}">
                  <a16:creationId xmlns="" xmlns:a16="http://schemas.microsoft.com/office/drawing/2014/main" id="{33997B6F-44BF-439A-BF9A-CF16A94351EE}"/>
                </a:ext>
              </a:extLst>
            </p:cNvPr>
            <p:cNvSpPr/>
            <p:nvPr/>
          </p:nvSpPr>
          <p:spPr>
            <a:xfrm>
              <a:off x="7214682" y="4497654"/>
              <a:ext cx="156769" cy="150171"/>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392;p46">
              <a:extLst>
                <a:ext uri="{FF2B5EF4-FFF2-40B4-BE49-F238E27FC236}">
                  <a16:creationId xmlns="" xmlns:a16="http://schemas.microsoft.com/office/drawing/2014/main" id="{A6CD6857-BE89-49CA-B108-DDE8763B43C4}"/>
                </a:ext>
              </a:extLst>
            </p:cNvPr>
            <p:cNvSpPr/>
            <p:nvPr/>
          </p:nvSpPr>
          <p:spPr>
            <a:xfrm>
              <a:off x="7111331" y="4450328"/>
              <a:ext cx="72705" cy="133358"/>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393;p46">
              <a:extLst>
                <a:ext uri="{FF2B5EF4-FFF2-40B4-BE49-F238E27FC236}">
                  <a16:creationId xmlns="" xmlns:a16="http://schemas.microsoft.com/office/drawing/2014/main" id="{2F4C91B2-85D7-49E7-AD01-694E2984323C}"/>
                </a:ext>
              </a:extLst>
            </p:cNvPr>
            <p:cNvSpPr/>
            <p:nvPr/>
          </p:nvSpPr>
          <p:spPr>
            <a:xfrm>
              <a:off x="6997978" y="4366983"/>
              <a:ext cx="76934" cy="138918"/>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394;p46">
              <a:extLst>
                <a:ext uri="{FF2B5EF4-FFF2-40B4-BE49-F238E27FC236}">
                  <a16:creationId xmlns="" xmlns:a16="http://schemas.microsoft.com/office/drawing/2014/main" id="{4BDF2BFC-57C0-4309-BE5D-9274720510A1}"/>
                </a:ext>
              </a:extLst>
            </p:cNvPr>
            <p:cNvSpPr/>
            <p:nvPr/>
          </p:nvSpPr>
          <p:spPr>
            <a:xfrm>
              <a:off x="6870367" y="4308298"/>
              <a:ext cx="85633" cy="136125"/>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395;p46">
              <a:extLst>
                <a:ext uri="{FF2B5EF4-FFF2-40B4-BE49-F238E27FC236}">
                  <a16:creationId xmlns="" xmlns:a16="http://schemas.microsoft.com/office/drawing/2014/main" id="{9BED0A8E-4558-4CF0-813B-5F6C4946FEF0}"/>
                </a:ext>
              </a:extLst>
            </p:cNvPr>
            <p:cNvSpPr/>
            <p:nvPr/>
          </p:nvSpPr>
          <p:spPr>
            <a:xfrm>
              <a:off x="6911308" y="4240196"/>
              <a:ext cx="144718" cy="61053"/>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396;p46">
              <a:extLst>
                <a:ext uri="{FF2B5EF4-FFF2-40B4-BE49-F238E27FC236}">
                  <a16:creationId xmlns="" xmlns:a16="http://schemas.microsoft.com/office/drawing/2014/main" id="{12DDA69E-32E8-48EE-BE56-F8D35C09B205}"/>
                </a:ext>
              </a:extLst>
            </p:cNvPr>
            <p:cNvSpPr/>
            <p:nvPr/>
          </p:nvSpPr>
          <p:spPr>
            <a:xfrm>
              <a:off x="7047991" y="4316571"/>
              <a:ext cx="144026" cy="58632"/>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397;p46">
              <a:extLst>
                <a:ext uri="{FF2B5EF4-FFF2-40B4-BE49-F238E27FC236}">
                  <a16:creationId xmlns="" xmlns:a16="http://schemas.microsoft.com/office/drawing/2014/main" id="{C7FDDFC0-410B-4462-9A63-15356222FFC1}"/>
                </a:ext>
              </a:extLst>
            </p:cNvPr>
            <p:cNvSpPr/>
            <p:nvPr/>
          </p:nvSpPr>
          <p:spPr>
            <a:xfrm>
              <a:off x="7164669" y="4406488"/>
              <a:ext cx="141366" cy="60920"/>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398;p46">
              <a:extLst>
                <a:ext uri="{FF2B5EF4-FFF2-40B4-BE49-F238E27FC236}">
                  <a16:creationId xmlns="" xmlns:a16="http://schemas.microsoft.com/office/drawing/2014/main" id="{62C62D35-3D81-42E3-BF43-413B8B66DE0A}"/>
                </a:ext>
              </a:extLst>
            </p:cNvPr>
            <p:cNvSpPr/>
            <p:nvPr/>
          </p:nvSpPr>
          <p:spPr>
            <a:xfrm rot="-1136767">
              <a:off x="5264265" y="4240839"/>
              <a:ext cx="387631" cy="425779"/>
            </a:xfrm>
            <a:custGeom>
              <a:avLst/>
              <a:gdLst/>
              <a:ahLst/>
              <a:cxnLst/>
              <a:rect l="l" t="t" r="r" b="b"/>
              <a:pathLst>
                <a:path w="24438" h="26843" extrusionOk="0">
                  <a:moveTo>
                    <a:pt x="17770" y="0"/>
                  </a:moveTo>
                  <a:cubicBezTo>
                    <a:pt x="17018" y="0"/>
                    <a:pt x="16292" y="226"/>
                    <a:pt x="15665" y="526"/>
                  </a:cubicBezTo>
                  <a:cubicBezTo>
                    <a:pt x="15139" y="752"/>
                    <a:pt x="14637" y="1153"/>
                    <a:pt x="14211" y="1579"/>
                  </a:cubicBezTo>
                  <a:cubicBezTo>
                    <a:pt x="13585" y="952"/>
                    <a:pt x="12758" y="526"/>
                    <a:pt x="11906" y="526"/>
                  </a:cubicBezTo>
                  <a:cubicBezTo>
                    <a:pt x="10552" y="526"/>
                    <a:pt x="9399" y="1379"/>
                    <a:pt x="8673" y="2406"/>
                  </a:cubicBezTo>
                  <a:cubicBezTo>
                    <a:pt x="8246" y="3033"/>
                    <a:pt x="7946" y="3759"/>
                    <a:pt x="7845" y="4612"/>
                  </a:cubicBezTo>
                  <a:lnTo>
                    <a:pt x="7520" y="4286"/>
                  </a:lnTo>
                  <a:cubicBezTo>
                    <a:pt x="7319" y="4085"/>
                    <a:pt x="6993" y="3985"/>
                    <a:pt x="6793" y="3885"/>
                  </a:cubicBezTo>
                  <a:cubicBezTo>
                    <a:pt x="6609" y="3787"/>
                    <a:pt x="6429" y="3751"/>
                    <a:pt x="6250" y="3751"/>
                  </a:cubicBezTo>
                  <a:cubicBezTo>
                    <a:pt x="6015" y="3751"/>
                    <a:pt x="5782" y="3814"/>
                    <a:pt x="5540" y="3885"/>
                  </a:cubicBezTo>
                  <a:cubicBezTo>
                    <a:pt x="4186" y="4186"/>
                    <a:pt x="3134" y="5138"/>
                    <a:pt x="2307" y="6266"/>
                  </a:cubicBezTo>
                  <a:cubicBezTo>
                    <a:pt x="1580" y="7419"/>
                    <a:pt x="1254" y="8772"/>
                    <a:pt x="953" y="10025"/>
                  </a:cubicBezTo>
                  <a:cubicBezTo>
                    <a:pt x="1" y="15564"/>
                    <a:pt x="3459" y="23609"/>
                    <a:pt x="7946" y="26842"/>
                  </a:cubicBezTo>
                  <a:cubicBezTo>
                    <a:pt x="9299" y="26542"/>
                    <a:pt x="11605" y="25689"/>
                    <a:pt x="12432" y="24662"/>
                  </a:cubicBezTo>
                  <a:cubicBezTo>
                    <a:pt x="13059" y="23810"/>
                    <a:pt x="13384" y="22557"/>
                    <a:pt x="12632" y="21930"/>
                  </a:cubicBezTo>
                  <a:cubicBezTo>
                    <a:pt x="14011" y="21629"/>
                    <a:pt x="15264" y="20902"/>
                    <a:pt x="15891" y="19649"/>
                  </a:cubicBezTo>
                  <a:cubicBezTo>
                    <a:pt x="16191" y="19123"/>
                    <a:pt x="16191" y="18396"/>
                    <a:pt x="16091" y="17770"/>
                  </a:cubicBezTo>
                  <a:cubicBezTo>
                    <a:pt x="16517" y="17770"/>
                    <a:pt x="16818" y="17669"/>
                    <a:pt x="17144" y="17544"/>
                  </a:cubicBezTo>
                  <a:cubicBezTo>
                    <a:pt x="18171" y="17043"/>
                    <a:pt x="19023" y="15990"/>
                    <a:pt x="19224" y="14737"/>
                  </a:cubicBezTo>
                  <a:cubicBezTo>
                    <a:pt x="19424" y="13584"/>
                    <a:pt x="19124" y="12231"/>
                    <a:pt x="18272" y="11404"/>
                  </a:cubicBezTo>
                  <a:cubicBezTo>
                    <a:pt x="19951" y="11178"/>
                    <a:pt x="21630" y="10451"/>
                    <a:pt x="22783" y="9198"/>
                  </a:cubicBezTo>
                  <a:cubicBezTo>
                    <a:pt x="23911" y="7845"/>
                    <a:pt x="24437" y="5965"/>
                    <a:pt x="23810" y="4386"/>
                  </a:cubicBezTo>
                  <a:cubicBezTo>
                    <a:pt x="23610" y="3659"/>
                    <a:pt x="23084" y="2932"/>
                    <a:pt x="22557" y="2406"/>
                  </a:cubicBezTo>
                  <a:cubicBezTo>
                    <a:pt x="21304" y="1053"/>
                    <a:pt x="19650" y="0"/>
                    <a:pt x="17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399;p46">
              <a:extLst>
                <a:ext uri="{FF2B5EF4-FFF2-40B4-BE49-F238E27FC236}">
                  <a16:creationId xmlns="" xmlns:a16="http://schemas.microsoft.com/office/drawing/2014/main" id="{DB6775B1-7A01-4BA4-9CCD-462A749B9755}"/>
                </a:ext>
              </a:extLst>
            </p:cNvPr>
            <p:cNvSpPr/>
            <p:nvPr/>
          </p:nvSpPr>
          <p:spPr>
            <a:xfrm rot="-1136767">
              <a:off x="5409926" y="4300812"/>
              <a:ext cx="172148" cy="465545"/>
            </a:xfrm>
            <a:custGeom>
              <a:avLst/>
              <a:gdLst/>
              <a:ahLst/>
              <a:cxnLst/>
              <a:rect l="l" t="t" r="r" b="b"/>
              <a:pathLst>
                <a:path w="10853" h="29350" extrusionOk="0">
                  <a:moveTo>
                    <a:pt x="10552" y="1"/>
                  </a:moveTo>
                  <a:cubicBezTo>
                    <a:pt x="8246" y="1480"/>
                    <a:pt x="6266" y="3459"/>
                    <a:pt x="4587" y="5640"/>
                  </a:cubicBezTo>
                  <a:cubicBezTo>
                    <a:pt x="3760" y="6693"/>
                    <a:pt x="3033" y="7946"/>
                    <a:pt x="2406" y="9199"/>
                  </a:cubicBezTo>
                  <a:cubicBezTo>
                    <a:pt x="1880" y="10452"/>
                    <a:pt x="1354" y="11705"/>
                    <a:pt x="953" y="13059"/>
                  </a:cubicBezTo>
                  <a:cubicBezTo>
                    <a:pt x="627" y="14312"/>
                    <a:pt x="326" y="15665"/>
                    <a:pt x="201" y="17144"/>
                  </a:cubicBezTo>
                  <a:cubicBezTo>
                    <a:pt x="101" y="17445"/>
                    <a:pt x="101" y="17770"/>
                    <a:pt x="101" y="18071"/>
                  </a:cubicBezTo>
                  <a:lnTo>
                    <a:pt x="101" y="19124"/>
                  </a:lnTo>
                  <a:cubicBezTo>
                    <a:pt x="101" y="19851"/>
                    <a:pt x="0" y="20477"/>
                    <a:pt x="101" y="21204"/>
                  </a:cubicBezTo>
                  <a:lnTo>
                    <a:pt x="201" y="22257"/>
                  </a:lnTo>
                  <a:lnTo>
                    <a:pt x="326" y="23284"/>
                  </a:lnTo>
                  <a:cubicBezTo>
                    <a:pt x="426" y="23911"/>
                    <a:pt x="527" y="24663"/>
                    <a:pt x="627" y="25289"/>
                  </a:cubicBezTo>
                  <a:cubicBezTo>
                    <a:pt x="727" y="25916"/>
                    <a:pt x="953" y="26643"/>
                    <a:pt x="1153" y="27269"/>
                  </a:cubicBezTo>
                  <a:cubicBezTo>
                    <a:pt x="1354" y="27896"/>
                    <a:pt x="1579" y="28623"/>
                    <a:pt x="1680" y="29249"/>
                  </a:cubicBezTo>
                  <a:cubicBezTo>
                    <a:pt x="1780" y="29349"/>
                    <a:pt x="1880" y="29349"/>
                    <a:pt x="1980" y="29349"/>
                  </a:cubicBezTo>
                  <a:cubicBezTo>
                    <a:pt x="2081" y="29349"/>
                    <a:pt x="2081" y="29249"/>
                    <a:pt x="2081" y="29149"/>
                  </a:cubicBezTo>
                  <a:cubicBezTo>
                    <a:pt x="1354" y="26542"/>
                    <a:pt x="953" y="23810"/>
                    <a:pt x="827" y="21204"/>
                  </a:cubicBezTo>
                  <a:cubicBezTo>
                    <a:pt x="727" y="18497"/>
                    <a:pt x="1053" y="15765"/>
                    <a:pt x="1780" y="13259"/>
                  </a:cubicBezTo>
                  <a:cubicBezTo>
                    <a:pt x="2406" y="10652"/>
                    <a:pt x="3660" y="8246"/>
                    <a:pt x="5213" y="6066"/>
                  </a:cubicBezTo>
                  <a:cubicBezTo>
                    <a:pt x="5965" y="5013"/>
                    <a:pt x="6792" y="3986"/>
                    <a:pt x="7720" y="2933"/>
                  </a:cubicBezTo>
                  <a:cubicBezTo>
                    <a:pt x="8672" y="1981"/>
                    <a:pt x="9725" y="1154"/>
                    <a:pt x="10752" y="327"/>
                  </a:cubicBezTo>
                  <a:cubicBezTo>
                    <a:pt x="10853" y="327"/>
                    <a:pt x="10853" y="226"/>
                    <a:pt x="10853" y="101"/>
                  </a:cubicBezTo>
                  <a:cubicBezTo>
                    <a:pt x="10752" y="1"/>
                    <a:pt x="10652" y="1"/>
                    <a:pt x="1055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400;p46">
              <a:extLst>
                <a:ext uri="{FF2B5EF4-FFF2-40B4-BE49-F238E27FC236}">
                  <a16:creationId xmlns="" xmlns:a16="http://schemas.microsoft.com/office/drawing/2014/main" id="{D9E2FECF-719E-46A1-97F5-5765C97DC553}"/>
                </a:ext>
              </a:extLst>
            </p:cNvPr>
            <p:cNvSpPr/>
            <p:nvPr/>
          </p:nvSpPr>
          <p:spPr>
            <a:xfrm>
              <a:off x="7602233" y="3261030"/>
              <a:ext cx="188321" cy="369767"/>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401;p46">
              <a:extLst>
                <a:ext uri="{FF2B5EF4-FFF2-40B4-BE49-F238E27FC236}">
                  <a16:creationId xmlns="" xmlns:a16="http://schemas.microsoft.com/office/drawing/2014/main" id="{E88CD98B-A18F-491A-95EC-7F96BA7E04A7}"/>
                </a:ext>
              </a:extLst>
            </p:cNvPr>
            <p:cNvSpPr/>
            <p:nvPr/>
          </p:nvSpPr>
          <p:spPr>
            <a:xfrm>
              <a:off x="7673704" y="3171121"/>
              <a:ext cx="179953" cy="394359"/>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Arrow: Right 154">
            <a:hlinkClick r:id="rId4" action="ppaction://hlinksldjump"/>
            <a:extLst>
              <a:ext uri="{FF2B5EF4-FFF2-40B4-BE49-F238E27FC236}">
                <a16:creationId xmlns="" xmlns:a16="http://schemas.microsoft.com/office/drawing/2014/main" id="{75D51E9E-9F1F-4818-BC3E-7E969C985BFC}"/>
              </a:ext>
            </a:extLst>
          </p:cNvPr>
          <p:cNvSpPr/>
          <p:nvPr/>
        </p:nvSpPr>
        <p:spPr>
          <a:xfrm flipH="1">
            <a:off x="7656245" y="4360601"/>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ox(in)">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90"/>
        <p:cNvGrpSpPr/>
        <p:nvPr/>
      </p:nvGrpSpPr>
      <p:grpSpPr>
        <a:xfrm>
          <a:off x="0" y="0"/>
          <a:ext cx="0" cy="0"/>
          <a:chOff x="0" y="0"/>
          <a:chExt cx="0" cy="0"/>
        </a:xfrm>
      </p:grpSpPr>
      <p:grpSp>
        <p:nvGrpSpPr>
          <p:cNvPr id="6491" name="Google Shape;6491;p42"/>
          <p:cNvGrpSpPr/>
          <p:nvPr/>
        </p:nvGrpSpPr>
        <p:grpSpPr>
          <a:xfrm>
            <a:off x="790775" y="119354"/>
            <a:ext cx="7447900" cy="745438"/>
            <a:chOff x="790775" y="119354"/>
            <a:chExt cx="7447900" cy="745438"/>
          </a:xfrm>
        </p:grpSpPr>
        <p:sp>
          <p:nvSpPr>
            <p:cNvPr id="6492" name="Google Shape;6492;p42">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2"/>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496" name="Google Shape;6496;p42"/>
            <p:cNvGrpSpPr/>
            <p:nvPr/>
          </p:nvGrpSpPr>
          <p:grpSpPr>
            <a:xfrm>
              <a:off x="1463975" y="596800"/>
              <a:ext cx="456034" cy="267991"/>
              <a:chOff x="-1126825" y="596800"/>
              <a:chExt cx="456034" cy="267991"/>
            </a:xfrm>
          </p:grpSpPr>
          <p:sp>
            <p:nvSpPr>
              <p:cNvPr id="6497" name="Google Shape;6497;p42"/>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2"/>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2"/>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2"/>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2"/>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2"/>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2"/>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2"/>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2"/>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2"/>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7" name="Google Shape;6507;p42"/>
            <p:cNvGrpSpPr/>
            <p:nvPr/>
          </p:nvGrpSpPr>
          <p:grpSpPr>
            <a:xfrm>
              <a:off x="790775" y="119354"/>
              <a:ext cx="7447900" cy="539872"/>
              <a:chOff x="790775" y="119354"/>
              <a:chExt cx="7447900" cy="539872"/>
            </a:xfrm>
          </p:grpSpPr>
          <p:sp>
            <p:nvSpPr>
              <p:cNvPr id="6508" name="Google Shape;6508;p42"/>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2"/>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2"/>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2"/>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2"/>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42"/>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42"/>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42"/>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2"/>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2"/>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42"/>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2"/>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2"/>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2"/>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42"/>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42"/>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42"/>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42"/>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42"/>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42"/>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42"/>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42"/>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42">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533" name="Google Shape;6533;p42"/>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534" name="Google Shape;6534;p42"/>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535" name="Google Shape;6535;p42"/>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536" name="Google Shape;6536;p42"/>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537" name="Google Shape;6537;p42"/>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538" name="Google Shape;6538;p42"/>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539" name="Google Shape;6539;p42"/>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540" name="Google Shape;6540;p42"/>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541" name="Google Shape;6541;p42"/>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542" name="Google Shape;6542;p42"/>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543" name="Google Shape;6543;p42"/>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544" name="Google Shape;6544;p42">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45" name="Google Shape;6545;p42"/>
          <p:cNvSpPr/>
          <p:nvPr/>
        </p:nvSpPr>
        <p:spPr>
          <a:xfrm>
            <a:off x="3840262" y="1104767"/>
            <a:ext cx="4813062" cy="333523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6" name="Google Shape;6626;p42"/>
          <p:cNvGrpSpPr/>
          <p:nvPr/>
        </p:nvGrpSpPr>
        <p:grpSpPr>
          <a:xfrm>
            <a:off x="876297" y="2583808"/>
            <a:ext cx="2990403" cy="2030716"/>
            <a:chOff x="1608474" y="2579522"/>
            <a:chExt cx="2990403" cy="2030716"/>
          </a:xfrm>
        </p:grpSpPr>
        <p:sp>
          <p:nvSpPr>
            <p:cNvPr id="6627" name="Google Shape;6627;p42"/>
            <p:cNvSpPr/>
            <p:nvPr/>
          </p:nvSpPr>
          <p:spPr>
            <a:xfrm flipH="1">
              <a:off x="1689350" y="3371503"/>
              <a:ext cx="28850" cy="87575"/>
            </a:xfrm>
            <a:custGeom>
              <a:avLst/>
              <a:gdLst/>
              <a:ahLst/>
              <a:cxnLst/>
              <a:rect l="l" t="t" r="r" b="b"/>
              <a:pathLst>
                <a:path w="1154" h="3503" extrusionOk="0">
                  <a:moveTo>
                    <a:pt x="577" y="0"/>
                  </a:moveTo>
                  <a:cubicBezTo>
                    <a:pt x="451" y="0"/>
                    <a:pt x="326" y="76"/>
                    <a:pt x="326" y="226"/>
                  </a:cubicBezTo>
                  <a:cubicBezTo>
                    <a:pt x="101" y="1178"/>
                    <a:pt x="0" y="2331"/>
                    <a:pt x="326" y="3258"/>
                  </a:cubicBezTo>
                  <a:cubicBezTo>
                    <a:pt x="376" y="3421"/>
                    <a:pt x="477" y="3503"/>
                    <a:pt x="577" y="3503"/>
                  </a:cubicBezTo>
                  <a:cubicBezTo>
                    <a:pt x="677" y="3503"/>
                    <a:pt x="777" y="3421"/>
                    <a:pt x="827" y="3258"/>
                  </a:cubicBezTo>
                  <a:cubicBezTo>
                    <a:pt x="1153" y="2331"/>
                    <a:pt x="1053" y="1178"/>
                    <a:pt x="827" y="226"/>
                  </a:cubicBezTo>
                  <a:cubicBezTo>
                    <a:pt x="827" y="76"/>
                    <a:pt x="702" y="0"/>
                    <a:pt x="577" y="0"/>
                  </a:cubicBezTo>
                  <a:close/>
                </a:path>
              </a:pathLst>
            </a:custGeom>
            <a:solidFill>
              <a:srgbClr val="FFB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8" name="Google Shape;6628;p42"/>
            <p:cNvGrpSpPr/>
            <p:nvPr/>
          </p:nvGrpSpPr>
          <p:grpSpPr>
            <a:xfrm>
              <a:off x="1608474" y="2579522"/>
              <a:ext cx="1044576" cy="2030716"/>
              <a:chOff x="1608474" y="2579522"/>
              <a:chExt cx="1044576" cy="2030716"/>
            </a:xfrm>
          </p:grpSpPr>
          <p:sp>
            <p:nvSpPr>
              <p:cNvPr id="6629" name="Google Shape;6629;p42"/>
              <p:cNvSpPr/>
              <p:nvPr/>
            </p:nvSpPr>
            <p:spPr>
              <a:xfrm flipH="1">
                <a:off x="1608474" y="2579522"/>
                <a:ext cx="1044576" cy="1354324"/>
              </a:xfrm>
              <a:custGeom>
                <a:avLst/>
                <a:gdLst/>
                <a:ahLst/>
                <a:cxnLst/>
                <a:rect l="l" t="t" r="r" b="b"/>
                <a:pathLst>
                  <a:path w="46164" h="59853" extrusionOk="0">
                    <a:moveTo>
                      <a:pt x="20219" y="0"/>
                    </a:moveTo>
                    <a:cubicBezTo>
                      <a:pt x="18875" y="0"/>
                      <a:pt x="17491" y="175"/>
                      <a:pt x="16088" y="551"/>
                    </a:cubicBezTo>
                    <a:cubicBezTo>
                      <a:pt x="3557" y="3985"/>
                      <a:pt x="9822" y="18195"/>
                      <a:pt x="9396" y="21955"/>
                    </a:cubicBezTo>
                    <a:cubicBezTo>
                      <a:pt x="8995" y="25714"/>
                      <a:pt x="624" y="24862"/>
                      <a:pt x="323" y="35940"/>
                    </a:cubicBezTo>
                    <a:cubicBezTo>
                      <a:pt x="0" y="47022"/>
                      <a:pt x="15714" y="59852"/>
                      <a:pt x="21577" y="59852"/>
                    </a:cubicBezTo>
                    <a:cubicBezTo>
                      <a:pt x="21628" y="59852"/>
                      <a:pt x="21678" y="59851"/>
                      <a:pt x="21727" y="59850"/>
                    </a:cubicBezTo>
                    <a:cubicBezTo>
                      <a:pt x="44710" y="58822"/>
                      <a:pt x="46163" y="41378"/>
                      <a:pt x="44910" y="37619"/>
                    </a:cubicBezTo>
                    <a:cubicBezTo>
                      <a:pt x="43657" y="33859"/>
                      <a:pt x="40324" y="35012"/>
                      <a:pt x="39998" y="33007"/>
                    </a:cubicBezTo>
                    <a:cubicBezTo>
                      <a:pt x="39797" y="31128"/>
                      <a:pt x="44609" y="27067"/>
                      <a:pt x="41677" y="22255"/>
                    </a:cubicBezTo>
                    <a:cubicBezTo>
                      <a:pt x="39597" y="18822"/>
                      <a:pt x="37191" y="20601"/>
                      <a:pt x="35938" y="18922"/>
                    </a:cubicBezTo>
                    <a:cubicBezTo>
                      <a:pt x="34685" y="17243"/>
                      <a:pt x="36665" y="14210"/>
                      <a:pt x="35612" y="10977"/>
                    </a:cubicBezTo>
                    <a:cubicBezTo>
                      <a:pt x="33582" y="5078"/>
                      <a:pt x="27468" y="0"/>
                      <a:pt x="20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2"/>
              <p:cNvSpPr/>
              <p:nvPr/>
            </p:nvSpPr>
            <p:spPr>
              <a:xfrm flipH="1">
                <a:off x="2121168" y="2813705"/>
                <a:ext cx="75440" cy="1796533"/>
              </a:xfrm>
              <a:custGeom>
                <a:avLst/>
                <a:gdLst/>
                <a:ahLst/>
                <a:cxnLst/>
                <a:rect l="l" t="t" r="r" b="b"/>
                <a:pathLst>
                  <a:path w="3334" h="79396" extrusionOk="0">
                    <a:moveTo>
                      <a:pt x="2381" y="1"/>
                    </a:moveTo>
                    <a:cubicBezTo>
                      <a:pt x="2080" y="1"/>
                      <a:pt x="1454" y="1153"/>
                      <a:pt x="1454" y="1680"/>
                    </a:cubicBezTo>
                    <a:cubicBezTo>
                      <a:pt x="1454" y="1680"/>
                      <a:pt x="0" y="73635"/>
                      <a:pt x="1028" y="78648"/>
                    </a:cubicBezTo>
                    <a:cubicBezTo>
                      <a:pt x="1150" y="79094"/>
                      <a:pt x="1813" y="79395"/>
                      <a:pt x="2397" y="79395"/>
                    </a:cubicBezTo>
                    <a:cubicBezTo>
                      <a:pt x="2894" y="79395"/>
                      <a:pt x="3334" y="79178"/>
                      <a:pt x="3334" y="78648"/>
                    </a:cubicBezTo>
                    <a:cubicBezTo>
                      <a:pt x="3334" y="77595"/>
                      <a:pt x="2807" y="29349"/>
                      <a:pt x="2807" y="15991"/>
                    </a:cubicBezTo>
                    <a:cubicBezTo>
                      <a:pt x="2807" y="3234"/>
                      <a:pt x="2907" y="1"/>
                      <a:pt x="2381" y="1"/>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2"/>
              <p:cNvSpPr/>
              <p:nvPr/>
            </p:nvSpPr>
            <p:spPr>
              <a:xfrm flipH="1">
                <a:off x="2142698" y="3359816"/>
                <a:ext cx="280739" cy="267027"/>
              </a:xfrm>
              <a:custGeom>
                <a:avLst/>
                <a:gdLst/>
                <a:ahLst/>
                <a:cxnLst/>
                <a:rect l="l" t="t" r="r" b="b"/>
                <a:pathLst>
                  <a:path w="12407" h="11801" extrusionOk="0">
                    <a:moveTo>
                      <a:pt x="401" y="0"/>
                    </a:moveTo>
                    <a:cubicBezTo>
                      <a:pt x="301" y="0"/>
                      <a:pt x="201" y="0"/>
                      <a:pt x="100" y="100"/>
                    </a:cubicBezTo>
                    <a:cubicBezTo>
                      <a:pt x="0" y="201"/>
                      <a:pt x="100" y="401"/>
                      <a:pt x="201" y="401"/>
                    </a:cubicBezTo>
                    <a:cubicBezTo>
                      <a:pt x="201" y="401"/>
                      <a:pt x="927" y="1028"/>
                      <a:pt x="2080" y="1980"/>
                    </a:cubicBezTo>
                    <a:cubicBezTo>
                      <a:pt x="2707" y="2406"/>
                      <a:pt x="3333" y="2907"/>
                      <a:pt x="3960" y="3534"/>
                    </a:cubicBezTo>
                    <a:cubicBezTo>
                      <a:pt x="4687" y="4160"/>
                      <a:pt x="5414" y="4787"/>
                      <a:pt x="6040" y="5539"/>
                    </a:cubicBezTo>
                    <a:cubicBezTo>
                      <a:pt x="6366" y="5840"/>
                      <a:pt x="6767" y="6266"/>
                      <a:pt x="7093" y="6566"/>
                    </a:cubicBezTo>
                    <a:cubicBezTo>
                      <a:pt x="7394" y="6892"/>
                      <a:pt x="7719" y="7293"/>
                      <a:pt x="8020" y="7619"/>
                    </a:cubicBezTo>
                    <a:cubicBezTo>
                      <a:pt x="8346" y="7920"/>
                      <a:pt x="8547" y="8246"/>
                      <a:pt x="8872" y="8546"/>
                    </a:cubicBezTo>
                    <a:cubicBezTo>
                      <a:pt x="9073" y="8872"/>
                      <a:pt x="9399" y="9173"/>
                      <a:pt x="9599" y="9499"/>
                    </a:cubicBezTo>
                    <a:cubicBezTo>
                      <a:pt x="9800" y="9800"/>
                      <a:pt x="10025" y="10025"/>
                      <a:pt x="10125" y="10326"/>
                    </a:cubicBezTo>
                    <a:cubicBezTo>
                      <a:pt x="10326" y="10551"/>
                      <a:pt x="10426" y="10752"/>
                      <a:pt x="10652" y="10952"/>
                    </a:cubicBezTo>
                    <a:cubicBezTo>
                      <a:pt x="10852" y="11278"/>
                      <a:pt x="10953" y="11479"/>
                      <a:pt x="10953" y="11479"/>
                    </a:cubicBezTo>
                    <a:cubicBezTo>
                      <a:pt x="11159" y="11685"/>
                      <a:pt x="11395" y="11801"/>
                      <a:pt x="11624" y="11801"/>
                    </a:cubicBezTo>
                    <a:cubicBezTo>
                      <a:pt x="11756" y="11801"/>
                      <a:pt x="11886" y="11762"/>
                      <a:pt x="12005" y="11679"/>
                    </a:cubicBezTo>
                    <a:cubicBezTo>
                      <a:pt x="12306" y="11379"/>
                      <a:pt x="12406" y="10952"/>
                      <a:pt x="12206" y="10652"/>
                    </a:cubicBezTo>
                    <a:cubicBezTo>
                      <a:pt x="12206" y="10652"/>
                      <a:pt x="12005" y="10426"/>
                      <a:pt x="11780" y="10125"/>
                    </a:cubicBezTo>
                    <a:cubicBezTo>
                      <a:pt x="11679" y="9925"/>
                      <a:pt x="11479" y="9699"/>
                      <a:pt x="11278" y="9399"/>
                    </a:cubicBezTo>
                    <a:cubicBezTo>
                      <a:pt x="11153" y="9173"/>
                      <a:pt x="10953" y="8972"/>
                      <a:pt x="10652" y="8672"/>
                    </a:cubicBezTo>
                    <a:cubicBezTo>
                      <a:pt x="10426" y="8346"/>
                      <a:pt x="10226" y="8045"/>
                      <a:pt x="9900" y="7719"/>
                    </a:cubicBezTo>
                    <a:cubicBezTo>
                      <a:pt x="9599" y="7419"/>
                      <a:pt x="9273" y="6993"/>
                      <a:pt x="8973" y="6667"/>
                    </a:cubicBezTo>
                    <a:cubicBezTo>
                      <a:pt x="8647" y="6366"/>
                      <a:pt x="8346" y="5940"/>
                      <a:pt x="8020" y="5639"/>
                    </a:cubicBezTo>
                    <a:cubicBezTo>
                      <a:pt x="7619" y="5313"/>
                      <a:pt x="7293" y="5013"/>
                      <a:pt x="6892" y="4587"/>
                    </a:cubicBezTo>
                    <a:cubicBezTo>
                      <a:pt x="6140" y="3960"/>
                      <a:pt x="5414" y="3333"/>
                      <a:pt x="4687" y="2807"/>
                    </a:cubicBezTo>
                    <a:cubicBezTo>
                      <a:pt x="3860" y="2180"/>
                      <a:pt x="3233" y="1654"/>
                      <a:pt x="2607" y="1253"/>
                    </a:cubicBezTo>
                    <a:cubicBezTo>
                      <a:pt x="1980" y="827"/>
                      <a:pt x="1454" y="526"/>
                      <a:pt x="1028" y="301"/>
                    </a:cubicBezTo>
                    <a:cubicBezTo>
                      <a:pt x="627" y="100"/>
                      <a:pt x="401" y="0"/>
                      <a:pt x="401"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2"/>
              <p:cNvSpPr/>
              <p:nvPr/>
            </p:nvSpPr>
            <p:spPr>
              <a:xfrm flipH="1">
                <a:off x="1939131" y="3038272"/>
                <a:ext cx="229126" cy="385301"/>
              </a:xfrm>
              <a:custGeom>
                <a:avLst/>
                <a:gdLst/>
                <a:ahLst/>
                <a:cxnLst/>
                <a:rect l="l" t="t" r="r" b="b"/>
                <a:pathLst>
                  <a:path w="10126" h="17028" extrusionOk="0">
                    <a:moveTo>
                      <a:pt x="10126" y="0"/>
                    </a:moveTo>
                    <a:cubicBezTo>
                      <a:pt x="10025" y="0"/>
                      <a:pt x="10025" y="0"/>
                      <a:pt x="10025" y="101"/>
                    </a:cubicBezTo>
                    <a:cubicBezTo>
                      <a:pt x="10025" y="101"/>
                      <a:pt x="9800" y="326"/>
                      <a:pt x="9499" y="727"/>
                    </a:cubicBezTo>
                    <a:cubicBezTo>
                      <a:pt x="9274" y="1153"/>
                      <a:pt x="8873" y="1780"/>
                      <a:pt x="8346" y="2507"/>
                    </a:cubicBezTo>
                    <a:cubicBezTo>
                      <a:pt x="7920" y="3234"/>
                      <a:pt x="7394" y="4186"/>
                      <a:pt x="6893" y="5113"/>
                    </a:cubicBezTo>
                    <a:cubicBezTo>
                      <a:pt x="6266" y="6066"/>
                      <a:pt x="5740" y="7093"/>
                      <a:pt x="5213" y="8146"/>
                    </a:cubicBezTo>
                    <a:cubicBezTo>
                      <a:pt x="4888" y="8672"/>
                      <a:pt x="4687" y="9198"/>
                      <a:pt x="4386" y="9725"/>
                    </a:cubicBezTo>
                    <a:cubicBezTo>
                      <a:pt x="4061" y="10226"/>
                      <a:pt x="3760" y="10652"/>
                      <a:pt x="3534" y="11178"/>
                    </a:cubicBezTo>
                    <a:cubicBezTo>
                      <a:pt x="3233" y="11604"/>
                      <a:pt x="2908" y="12005"/>
                      <a:pt x="2607" y="12432"/>
                    </a:cubicBezTo>
                    <a:cubicBezTo>
                      <a:pt x="2381" y="12858"/>
                      <a:pt x="2081" y="13259"/>
                      <a:pt x="1880" y="13685"/>
                    </a:cubicBezTo>
                    <a:cubicBezTo>
                      <a:pt x="1654" y="13985"/>
                      <a:pt x="1454" y="14311"/>
                      <a:pt x="1253" y="14612"/>
                    </a:cubicBezTo>
                    <a:cubicBezTo>
                      <a:pt x="1028" y="14938"/>
                      <a:pt x="827" y="15138"/>
                      <a:pt x="627" y="15364"/>
                    </a:cubicBezTo>
                    <a:cubicBezTo>
                      <a:pt x="401" y="15765"/>
                      <a:pt x="201" y="15990"/>
                      <a:pt x="201" y="15990"/>
                    </a:cubicBezTo>
                    <a:cubicBezTo>
                      <a:pt x="0" y="16291"/>
                      <a:pt x="0" y="16717"/>
                      <a:pt x="301" y="16918"/>
                    </a:cubicBezTo>
                    <a:cubicBezTo>
                      <a:pt x="378" y="16994"/>
                      <a:pt x="487" y="17027"/>
                      <a:pt x="604" y="17027"/>
                    </a:cubicBezTo>
                    <a:cubicBezTo>
                      <a:pt x="794" y="17027"/>
                      <a:pt x="1004" y="16941"/>
                      <a:pt x="1128" y="16818"/>
                    </a:cubicBezTo>
                    <a:cubicBezTo>
                      <a:pt x="1128" y="16818"/>
                      <a:pt x="1354" y="16492"/>
                      <a:pt x="1654" y="16091"/>
                    </a:cubicBezTo>
                    <a:cubicBezTo>
                      <a:pt x="1880" y="15865"/>
                      <a:pt x="1980" y="15665"/>
                      <a:pt x="2181" y="15364"/>
                    </a:cubicBezTo>
                    <a:cubicBezTo>
                      <a:pt x="2381" y="15038"/>
                      <a:pt x="2607" y="14737"/>
                      <a:pt x="2908" y="14311"/>
                    </a:cubicBezTo>
                    <a:cubicBezTo>
                      <a:pt x="3133" y="13885"/>
                      <a:pt x="3334" y="13584"/>
                      <a:pt x="3634" y="13058"/>
                    </a:cubicBezTo>
                    <a:cubicBezTo>
                      <a:pt x="3860" y="12632"/>
                      <a:pt x="4161" y="12231"/>
                      <a:pt x="4386" y="11705"/>
                    </a:cubicBezTo>
                    <a:cubicBezTo>
                      <a:pt x="4687" y="11178"/>
                      <a:pt x="4888" y="10652"/>
                      <a:pt x="5213" y="10226"/>
                    </a:cubicBezTo>
                    <a:cubicBezTo>
                      <a:pt x="5514" y="9725"/>
                      <a:pt x="5840" y="9198"/>
                      <a:pt x="6141" y="8672"/>
                    </a:cubicBezTo>
                    <a:cubicBezTo>
                      <a:pt x="6467" y="8146"/>
                      <a:pt x="6767" y="7619"/>
                      <a:pt x="6993" y="7093"/>
                    </a:cubicBezTo>
                    <a:cubicBezTo>
                      <a:pt x="7294" y="6692"/>
                      <a:pt x="7519" y="6166"/>
                      <a:pt x="7820" y="5640"/>
                    </a:cubicBezTo>
                    <a:cubicBezTo>
                      <a:pt x="8246" y="4587"/>
                      <a:pt x="8647" y="3660"/>
                      <a:pt x="9073" y="2933"/>
                    </a:cubicBezTo>
                    <a:cubicBezTo>
                      <a:pt x="9399" y="2081"/>
                      <a:pt x="9700" y="1354"/>
                      <a:pt x="9800" y="953"/>
                    </a:cubicBezTo>
                    <a:cubicBezTo>
                      <a:pt x="10025" y="426"/>
                      <a:pt x="10126" y="101"/>
                      <a:pt x="10126" y="101"/>
                    </a:cubicBezTo>
                    <a:lnTo>
                      <a:pt x="10126" y="0"/>
                    </a:ln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2"/>
              <p:cNvSpPr/>
              <p:nvPr/>
            </p:nvSpPr>
            <p:spPr>
              <a:xfrm flipH="1">
                <a:off x="2021931" y="3080810"/>
                <a:ext cx="28375" cy="157465"/>
              </a:xfrm>
              <a:custGeom>
                <a:avLst/>
                <a:gdLst/>
                <a:ahLst/>
                <a:cxnLst/>
                <a:rect l="l" t="t" r="r" b="b"/>
                <a:pathLst>
                  <a:path w="1254" h="6959" extrusionOk="0">
                    <a:moveTo>
                      <a:pt x="727" y="0"/>
                    </a:moveTo>
                    <a:cubicBezTo>
                      <a:pt x="527" y="0"/>
                      <a:pt x="426" y="100"/>
                      <a:pt x="426" y="201"/>
                    </a:cubicBezTo>
                    <a:cubicBezTo>
                      <a:pt x="426" y="201"/>
                      <a:pt x="301" y="627"/>
                      <a:pt x="201" y="1253"/>
                    </a:cubicBezTo>
                    <a:cubicBezTo>
                      <a:pt x="101" y="1579"/>
                      <a:pt x="101" y="1880"/>
                      <a:pt x="101" y="2306"/>
                    </a:cubicBezTo>
                    <a:cubicBezTo>
                      <a:pt x="101" y="2707"/>
                      <a:pt x="0" y="3033"/>
                      <a:pt x="0" y="3459"/>
                    </a:cubicBezTo>
                    <a:lnTo>
                      <a:pt x="0" y="4085"/>
                    </a:lnTo>
                    <a:lnTo>
                      <a:pt x="0" y="4712"/>
                    </a:lnTo>
                    <a:cubicBezTo>
                      <a:pt x="0" y="5013"/>
                      <a:pt x="0" y="5439"/>
                      <a:pt x="101" y="5739"/>
                    </a:cubicBezTo>
                    <a:lnTo>
                      <a:pt x="101" y="6692"/>
                    </a:lnTo>
                    <a:cubicBezTo>
                      <a:pt x="101" y="6792"/>
                      <a:pt x="201" y="6892"/>
                      <a:pt x="201" y="6892"/>
                    </a:cubicBezTo>
                    <a:cubicBezTo>
                      <a:pt x="242" y="6934"/>
                      <a:pt x="305" y="6958"/>
                      <a:pt x="365" y="6958"/>
                    </a:cubicBezTo>
                    <a:cubicBezTo>
                      <a:pt x="449" y="6958"/>
                      <a:pt x="527" y="6910"/>
                      <a:pt x="527" y="6792"/>
                    </a:cubicBezTo>
                    <a:cubicBezTo>
                      <a:pt x="527" y="6792"/>
                      <a:pt x="627" y="6792"/>
                      <a:pt x="727" y="6592"/>
                    </a:cubicBezTo>
                    <a:cubicBezTo>
                      <a:pt x="827" y="6366"/>
                      <a:pt x="928" y="6166"/>
                      <a:pt x="928" y="5840"/>
                    </a:cubicBezTo>
                    <a:cubicBezTo>
                      <a:pt x="1053" y="5539"/>
                      <a:pt x="1153" y="5113"/>
                      <a:pt x="1153" y="4712"/>
                    </a:cubicBezTo>
                    <a:cubicBezTo>
                      <a:pt x="1254" y="4486"/>
                      <a:pt x="1254" y="4386"/>
                      <a:pt x="1254" y="4186"/>
                    </a:cubicBezTo>
                    <a:lnTo>
                      <a:pt x="1254" y="3559"/>
                    </a:lnTo>
                    <a:lnTo>
                      <a:pt x="1254" y="2306"/>
                    </a:lnTo>
                    <a:cubicBezTo>
                      <a:pt x="1254" y="1880"/>
                      <a:pt x="1153" y="1579"/>
                      <a:pt x="1153" y="1253"/>
                    </a:cubicBezTo>
                    <a:cubicBezTo>
                      <a:pt x="1053" y="627"/>
                      <a:pt x="928" y="201"/>
                      <a:pt x="928" y="201"/>
                    </a:cubicBezTo>
                    <a:cubicBezTo>
                      <a:pt x="827" y="100"/>
                      <a:pt x="827" y="0"/>
                      <a:pt x="727"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2"/>
              <p:cNvSpPr/>
              <p:nvPr/>
            </p:nvSpPr>
            <p:spPr>
              <a:xfrm flipH="1">
                <a:off x="1901709" y="3189688"/>
                <a:ext cx="179210" cy="107005"/>
              </a:xfrm>
              <a:custGeom>
                <a:avLst/>
                <a:gdLst/>
                <a:ahLst/>
                <a:cxnLst/>
                <a:rect l="l" t="t" r="r" b="b"/>
                <a:pathLst>
                  <a:path w="7920" h="4729" extrusionOk="0">
                    <a:moveTo>
                      <a:pt x="7619" y="0"/>
                    </a:moveTo>
                    <a:cubicBezTo>
                      <a:pt x="7619" y="0"/>
                      <a:pt x="6993" y="100"/>
                      <a:pt x="6266" y="301"/>
                    </a:cubicBezTo>
                    <a:cubicBezTo>
                      <a:pt x="6040" y="401"/>
                      <a:pt x="5840" y="526"/>
                      <a:pt x="5639" y="526"/>
                    </a:cubicBezTo>
                    <a:cubicBezTo>
                      <a:pt x="5414" y="627"/>
                      <a:pt x="5113" y="727"/>
                      <a:pt x="4912" y="827"/>
                    </a:cubicBezTo>
                    <a:cubicBezTo>
                      <a:pt x="4486" y="1028"/>
                      <a:pt x="3960" y="1354"/>
                      <a:pt x="3434" y="1554"/>
                    </a:cubicBezTo>
                    <a:cubicBezTo>
                      <a:pt x="3233" y="1654"/>
                      <a:pt x="3033" y="1880"/>
                      <a:pt x="2707" y="1980"/>
                    </a:cubicBezTo>
                    <a:cubicBezTo>
                      <a:pt x="2506" y="2181"/>
                      <a:pt x="2281" y="2281"/>
                      <a:pt x="2080" y="2506"/>
                    </a:cubicBezTo>
                    <a:cubicBezTo>
                      <a:pt x="1654" y="2807"/>
                      <a:pt x="1253" y="3033"/>
                      <a:pt x="1028" y="3334"/>
                    </a:cubicBezTo>
                    <a:cubicBezTo>
                      <a:pt x="727" y="3659"/>
                      <a:pt x="401" y="3860"/>
                      <a:pt x="301" y="4060"/>
                    </a:cubicBezTo>
                    <a:cubicBezTo>
                      <a:pt x="100" y="4286"/>
                      <a:pt x="0" y="4386"/>
                      <a:pt x="0" y="4386"/>
                    </a:cubicBezTo>
                    <a:lnTo>
                      <a:pt x="0" y="4587"/>
                    </a:lnTo>
                    <a:cubicBezTo>
                      <a:pt x="0" y="4658"/>
                      <a:pt x="100" y="4728"/>
                      <a:pt x="194" y="4728"/>
                    </a:cubicBezTo>
                    <a:cubicBezTo>
                      <a:pt x="233" y="4728"/>
                      <a:pt x="271" y="4716"/>
                      <a:pt x="301" y="4687"/>
                    </a:cubicBezTo>
                    <a:cubicBezTo>
                      <a:pt x="301" y="4687"/>
                      <a:pt x="401" y="4687"/>
                      <a:pt x="627" y="4587"/>
                    </a:cubicBezTo>
                    <a:cubicBezTo>
                      <a:pt x="827" y="4486"/>
                      <a:pt x="1153" y="4286"/>
                      <a:pt x="1554" y="4060"/>
                    </a:cubicBezTo>
                    <a:cubicBezTo>
                      <a:pt x="1654" y="4060"/>
                      <a:pt x="1880" y="3960"/>
                      <a:pt x="2080" y="3760"/>
                    </a:cubicBezTo>
                    <a:cubicBezTo>
                      <a:pt x="2281" y="3659"/>
                      <a:pt x="2506" y="3534"/>
                      <a:pt x="2707" y="3434"/>
                    </a:cubicBezTo>
                    <a:cubicBezTo>
                      <a:pt x="2907" y="3334"/>
                      <a:pt x="3133" y="3233"/>
                      <a:pt x="3434" y="3033"/>
                    </a:cubicBezTo>
                    <a:cubicBezTo>
                      <a:pt x="3659" y="2907"/>
                      <a:pt x="3860" y="2807"/>
                      <a:pt x="4060" y="2707"/>
                    </a:cubicBezTo>
                    <a:cubicBezTo>
                      <a:pt x="4587" y="2406"/>
                      <a:pt x="5013" y="2080"/>
                      <a:pt x="5414" y="1880"/>
                    </a:cubicBezTo>
                    <a:cubicBezTo>
                      <a:pt x="5840" y="1654"/>
                      <a:pt x="6266" y="1354"/>
                      <a:pt x="6566" y="1153"/>
                    </a:cubicBezTo>
                    <a:cubicBezTo>
                      <a:pt x="7293" y="727"/>
                      <a:pt x="7820" y="526"/>
                      <a:pt x="7820" y="526"/>
                    </a:cubicBezTo>
                    <a:cubicBezTo>
                      <a:pt x="7820" y="401"/>
                      <a:pt x="7920" y="301"/>
                      <a:pt x="7920" y="201"/>
                    </a:cubicBezTo>
                    <a:cubicBezTo>
                      <a:pt x="7820" y="100"/>
                      <a:pt x="7719" y="0"/>
                      <a:pt x="7619"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2"/>
              <p:cNvSpPr/>
              <p:nvPr/>
            </p:nvSpPr>
            <p:spPr>
              <a:xfrm flipH="1">
                <a:off x="2369540" y="2803500"/>
                <a:ext cx="28398" cy="75802"/>
              </a:xfrm>
              <a:custGeom>
                <a:avLst/>
                <a:gdLst/>
                <a:ahLst/>
                <a:cxnLst/>
                <a:rect l="l" t="t" r="r" b="b"/>
                <a:pathLst>
                  <a:path w="1255" h="3350" extrusionOk="0">
                    <a:moveTo>
                      <a:pt x="953" y="0"/>
                    </a:moveTo>
                    <a:cubicBezTo>
                      <a:pt x="916" y="0"/>
                      <a:pt x="881" y="16"/>
                      <a:pt x="853" y="51"/>
                    </a:cubicBezTo>
                    <a:cubicBezTo>
                      <a:pt x="527" y="452"/>
                      <a:pt x="427" y="1078"/>
                      <a:pt x="327" y="1604"/>
                    </a:cubicBezTo>
                    <a:cubicBezTo>
                      <a:pt x="226" y="2131"/>
                      <a:pt x="1" y="2657"/>
                      <a:pt x="327" y="3183"/>
                    </a:cubicBezTo>
                    <a:cubicBezTo>
                      <a:pt x="385" y="3301"/>
                      <a:pt x="479" y="3349"/>
                      <a:pt x="591" y="3349"/>
                    </a:cubicBezTo>
                    <a:cubicBezTo>
                      <a:pt x="670" y="3349"/>
                      <a:pt x="760" y="3325"/>
                      <a:pt x="853" y="3284"/>
                    </a:cubicBezTo>
                    <a:cubicBezTo>
                      <a:pt x="1154" y="2858"/>
                      <a:pt x="1154" y="2331"/>
                      <a:pt x="1154" y="1930"/>
                    </a:cubicBezTo>
                    <a:cubicBezTo>
                      <a:pt x="1154" y="1304"/>
                      <a:pt x="1254" y="777"/>
                      <a:pt x="1154" y="251"/>
                    </a:cubicBezTo>
                    <a:cubicBezTo>
                      <a:pt x="1154" y="106"/>
                      <a:pt x="1049"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2"/>
              <p:cNvSpPr/>
              <p:nvPr/>
            </p:nvSpPr>
            <p:spPr>
              <a:xfrm flipH="1">
                <a:off x="2324174" y="2897061"/>
                <a:ext cx="27832" cy="54034"/>
              </a:xfrm>
              <a:custGeom>
                <a:avLst/>
                <a:gdLst/>
                <a:ahLst/>
                <a:cxnLst/>
                <a:rect l="l" t="t" r="r" b="b"/>
                <a:pathLst>
                  <a:path w="1230" h="2388" extrusionOk="0">
                    <a:moveTo>
                      <a:pt x="803" y="1"/>
                    </a:moveTo>
                    <a:cubicBezTo>
                      <a:pt x="753" y="1"/>
                      <a:pt x="703" y="26"/>
                      <a:pt x="703" y="76"/>
                    </a:cubicBezTo>
                    <a:cubicBezTo>
                      <a:pt x="477" y="302"/>
                      <a:pt x="377" y="602"/>
                      <a:pt x="277" y="928"/>
                    </a:cubicBezTo>
                    <a:cubicBezTo>
                      <a:pt x="176" y="1229"/>
                      <a:pt x="76" y="1555"/>
                      <a:pt x="76" y="1855"/>
                    </a:cubicBezTo>
                    <a:cubicBezTo>
                      <a:pt x="1" y="2100"/>
                      <a:pt x="209" y="2388"/>
                      <a:pt x="455" y="2388"/>
                    </a:cubicBezTo>
                    <a:cubicBezTo>
                      <a:pt x="536" y="2388"/>
                      <a:pt x="622" y="2356"/>
                      <a:pt x="703" y="2281"/>
                    </a:cubicBezTo>
                    <a:cubicBezTo>
                      <a:pt x="1229" y="1655"/>
                      <a:pt x="1004" y="803"/>
                      <a:pt x="903" y="76"/>
                    </a:cubicBezTo>
                    <a:cubicBezTo>
                      <a:pt x="903" y="26"/>
                      <a:pt x="853" y="1"/>
                      <a:pt x="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2"/>
              <p:cNvSpPr/>
              <p:nvPr/>
            </p:nvSpPr>
            <p:spPr>
              <a:xfrm flipH="1">
                <a:off x="2329288" y="2805197"/>
                <a:ext cx="20998" cy="49735"/>
              </a:xfrm>
              <a:custGeom>
                <a:avLst/>
                <a:gdLst/>
                <a:ahLst/>
                <a:cxnLst/>
                <a:rect l="l" t="t" r="r" b="b"/>
                <a:pathLst>
                  <a:path w="928" h="2198" extrusionOk="0">
                    <a:moveTo>
                      <a:pt x="714" y="1"/>
                    </a:moveTo>
                    <a:cubicBezTo>
                      <a:pt x="652" y="1"/>
                      <a:pt x="577" y="26"/>
                      <a:pt x="527" y="76"/>
                    </a:cubicBezTo>
                    <a:cubicBezTo>
                      <a:pt x="301" y="276"/>
                      <a:pt x="301" y="702"/>
                      <a:pt x="201" y="1003"/>
                    </a:cubicBezTo>
                    <a:cubicBezTo>
                      <a:pt x="100" y="1329"/>
                      <a:pt x="0" y="1630"/>
                      <a:pt x="201" y="2056"/>
                    </a:cubicBezTo>
                    <a:cubicBezTo>
                      <a:pt x="201" y="2127"/>
                      <a:pt x="301" y="2198"/>
                      <a:pt x="404" y="2198"/>
                    </a:cubicBezTo>
                    <a:cubicBezTo>
                      <a:pt x="447" y="2198"/>
                      <a:pt x="490" y="2185"/>
                      <a:pt x="527" y="2156"/>
                    </a:cubicBezTo>
                    <a:cubicBezTo>
                      <a:pt x="928" y="1955"/>
                      <a:pt x="928" y="1630"/>
                      <a:pt x="928" y="1229"/>
                    </a:cubicBezTo>
                    <a:cubicBezTo>
                      <a:pt x="928" y="903"/>
                      <a:pt x="928" y="477"/>
                      <a:pt x="827" y="76"/>
                    </a:cubicBezTo>
                    <a:cubicBezTo>
                      <a:pt x="827" y="26"/>
                      <a:pt x="777"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2"/>
              <p:cNvSpPr/>
              <p:nvPr/>
            </p:nvSpPr>
            <p:spPr>
              <a:xfrm flipH="1">
                <a:off x="2281659" y="3258857"/>
                <a:ext cx="23827" cy="87930"/>
              </a:xfrm>
              <a:custGeom>
                <a:avLst/>
                <a:gdLst/>
                <a:ahLst/>
                <a:cxnLst/>
                <a:rect l="l" t="t" r="r" b="b"/>
                <a:pathLst>
                  <a:path w="1053" h="3886" extrusionOk="0">
                    <a:moveTo>
                      <a:pt x="526" y="1"/>
                    </a:moveTo>
                    <a:cubicBezTo>
                      <a:pt x="476" y="1"/>
                      <a:pt x="426" y="26"/>
                      <a:pt x="426" y="76"/>
                    </a:cubicBezTo>
                    <a:cubicBezTo>
                      <a:pt x="301" y="703"/>
                      <a:pt x="201" y="1429"/>
                      <a:pt x="201" y="2056"/>
                    </a:cubicBezTo>
                    <a:cubicBezTo>
                      <a:pt x="201" y="2582"/>
                      <a:pt x="0" y="3209"/>
                      <a:pt x="301" y="3735"/>
                    </a:cubicBezTo>
                    <a:cubicBezTo>
                      <a:pt x="364" y="3835"/>
                      <a:pt x="445" y="3886"/>
                      <a:pt x="523" y="3886"/>
                    </a:cubicBezTo>
                    <a:cubicBezTo>
                      <a:pt x="602" y="3886"/>
                      <a:pt x="677" y="3835"/>
                      <a:pt x="727" y="3735"/>
                    </a:cubicBezTo>
                    <a:cubicBezTo>
                      <a:pt x="1053" y="3209"/>
                      <a:pt x="827" y="2582"/>
                      <a:pt x="827" y="2056"/>
                    </a:cubicBezTo>
                    <a:cubicBezTo>
                      <a:pt x="827" y="1429"/>
                      <a:pt x="727" y="703"/>
                      <a:pt x="627" y="76"/>
                    </a:cubicBezTo>
                    <a:cubicBezTo>
                      <a:pt x="627" y="26"/>
                      <a:pt x="577"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2"/>
              <p:cNvSpPr/>
              <p:nvPr/>
            </p:nvSpPr>
            <p:spPr>
              <a:xfrm flipH="1">
                <a:off x="2241950" y="3190253"/>
                <a:ext cx="28375" cy="95149"/>
              </a:xfrm>
              <a:custGeom>
                <a:avLst/>
                <a:gdLst/>
                <a:ahLst/>
                <a:cxnLst/>
                <a:rect l="l" t="t" r="r" b="b"/>
                <a:pathLst>
                  <a:path w="1254" h="4205" extrusionOk="0">
                    <a:moveTo>
                      <a:pt x="639" y="0"/>
                    </a:moveTo>
                    <a:cubicBezTo>
                      <a:pt x="583" y="0"/>
                      <a:pt x="526" y="25"/>
                      <a:pt x="526" y="75"/>
                    </a:cubicBezTo>
                    <a:cubicBezTo>
                      <a:pt x="226" y="1329"/>
                      <a:pt x="0" y="2882"/>
                      <a:pt x="426" y="4035"/>
                    </a:cubicBezTo>
                    <a:cubicBezTo>
                      <a:pt x="476" y="4148"/>
                      <a:pt x="558" y="4205"/>
                      <a:pt x="639" y="4205"/>
                    </a:cubicBezTo>
                    <a:cubicBezTo>
                      <a:pt x="721" y="4205"/>
                      <a:pt x="802" y="4148"/>
                      <a:pt x="852" y="4035"/>
                    </a:cubicBezTo>
                    <a:cubicBezTo>
                      <a:pt x="1253" y="2882"/>
                      <a:pt x="1053" y="1329"/>
                      <a:pt x="752" y="75"/>
                    </a:cubicBezTo>
                    <a:cubicBezTo>
                      <a:pt x="752" y="25"/>
                      <a:pt x="696"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2"/>
              <p:cNvSpPr/>
              <p:nvPr/>
            </p:nvSpPr>
            <p:spPr>
              <a:xfrm flipH="1">
                <a:off x="2293561" y="3113844"/>
                <a:ext cx="26112" cy="75938"/>
              </a:xfrm>
              <a:custGeom>
                <a:avLst/>
                <a:gdLst/>
                <a:ahLst/>
                <a:cxnLst/>
                <a:rect l="l" t="t" r="r" b="b"/>
                <a:pathLst>
                  <a:path w="1154" h="3356" extrusionOk="0">
                    <a:moveTo>
                      <a:pt x="464" y="0"/>
                    </a:moveTo>
                    <a:cubicBezTo>
                      <a:pt x="333" y="0"/>
                      <a:pt x="201" y="107"/>
                      <a:pt x="201" y="320"/>
                    </a:cubicBezTo>
                    <a:cubicBezTo>
                      <a:pt x="101" y="746"/>
                      <a:pt x="101" y="1247"/>
                      <a:pt x="101" y="1773"/>
                    </a:cubicBezTo>
                    <a:cubicBezTo>
                      <a:pt x="101" y="2199"/>
                      <a:pt x="1" y="2625"/>
                      <a:pt x="1" y="3026"/>
                    </a:cubicBezTo>
                    <a:cubicBezTo>
                      <a:pt x="1" y="3239"/>
                      <a:pt x="128" y="3355"/>
                      <a:pt x="280" y="3355"/>
                    </a:cubicBezTo>
                    <a:cubicBezTo>
                      <a:pt x="361" y="3355"/>
                      <a:pt x="448" y="3322"/>
                      <a:pt x="527" y="3252"/>
                    </a:cubicBezTo>
                    <a:cubicBezTo>
                      <a:pt x="1153" y="2500"/>
                      <a:pt x="828" y="1147"/>
                      <a:pt x="727" y="320"/>
                    </a:cubicBezTo>
                    <a:cubicBezTo>
                      <a:pt x="727" y="107"/>
                      <a:pt x="59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2"/>
              <p:cNvSpPr/>
              <p:nvPr/>
            </p:nvSpPr>
            <p:spPr>
              <a:xfrm flipH="1">
                <a:off x="2465951" y="3438827"/>
                <a:ext cx="28375" cy="78088"/>
              </a:xfrm>
              <a:custGeom>
                <a:avLst/>
                <a:gdLst/>
                <a:ahLst/>
                <a:cxnLst/>
                <a:rect l="l" t="t" r="r" b="b"/>
                <a:pathLst>
                  <a:path w="1254" h="3451" extrusionOk="0">
                    <a:moveTo>
                      <a:pt x="117" y="1"/>
                    </a:moveTo>
                    <a:cubicBezTo>
                      <a:pt x="51" y="1"/>
                      <a:pt x="0" y="78"/>
                      <a:pt x="0" y="167"/>
                    </a:cubicBezTo>
                    <a:cubicBezTo>
                      <a:pt x="0" y="668"/>
                      <a:pt x="100" y="1195"/>
                      <a:pt x="100" y="1721"/>
                    </a:cubicBezTo>
                    <a:cubicBezTo>
                      <a:pt x="100" y="2247"/>
                      <a:pt x="100" y="2774"/>
                      <a:pt x="301" y="3300"/>
                    </a:cubicBezTo>
                    <a:cubicBezTo>
                      <a:pt x="301" y="3400"/>
                      <a:pt x="382" y="3450"/>
                      <a:pt x="476" y="3450"/>
                    </a:cubicBezTo>
                    <a:cubicBezTo>
                      <a:pt x="570" y="3450"/>
                      <a:pt x="677" y="3400"/>
                      <a:pt x="727" y="3300"/>
                    </a:cubicBezTo>
                    <a:cubicBezTo>
                      <a:pt x="1253" y="2448"/>
                      <a:pt x="727" y="894"/>
                      <a:pt x="201" y="42"/>
                    </a:cubicBezTo>
                    <a:cubicBezTo>
                      <a:pt x="172" y="13"/>
                      <a:pt x="143"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2"/>
              <p:cNvSpPr/>
              <p:nvPr/>
            </p:nvSpPr>
            <p:spPr>
              <a:xfrm flipH="1">
                <a:off x="2418888" y="3488537"/>
                <a:ext cx="26112" cy="59556"/>
              </a:xfrm>
              <a:custGeom>
                <a:avLst/>
                <a:gdLst/>
                <a:ahLst/>
                <a:cxnLst/>
                <a:rect l="l" t="t" r="r" b="b"/>
                <a:pathLst>
                  <a:path w="1154" h="2632" extrusionOk="0">
                    <a:moveTo>
                      <a:pt x="301" y="0"/>
                    </a:moveTo>
                    <a:cubicBezTo>
                      <a:pt x="233" y="0"/>
                      <a:pt x="151" y="50"/>
                      <a:pt x="101" y="151"/>
                    </a:cubicBezTo>
                    <a:cubicBezTo>
                      <a:pt x="1" y="577"/>
                      <a:pt x="101" y="978"/>
                      <a:pt x="101" y="1404"/>
                    </a:cubicBezTo>
                    <a:cubicBezTo>
                      <a:pt x="201" y="1830"/>
                      <a:pt x="201" y="2356"/>
                      <a:pt x="527" y="2557"/>
                    </a:cubicBezTo>
                    <a:cubicBezTo>
                      <a:pt x="577" y="2607"/>
                      <a:pt x="652" y="2632"/>
                      <a:pt x="731" y="2632"/>
                    </a:cubicBezTo>
                    <a:cubicBezTo>
                      <a:pt x="809" y="2632"/>
                      <a:pt x="890" y="2607"/>
                      <a:pt x="953" y="2557"/>
                    </a:cubicBezTo>
                    <a:cubicBezTo>
                      <a:pt x="1154" y="2131"/>
                      <a:pt x="953" y="1830"/>
                      <a:pt x="728" y="1404"/>
                    </a:cubicBezTo>
                    <a:cubicBezTo>
                      <a:pt x="627" y="978"/>
                      <a:pt x="527" y="577"/>
                      <a:pt x="427" y="151"/>
                    </a:cubicBezTo>
                    <a:cubicBezTo>
                      <a:pt x="427" y="50"/>
                      <a:pt x="370"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2"/>
              <p:cNvSpPr/>
              <p:nvPr/>
            </p:nvSpPr>
            <p:spPr>
              <a:xfrm flipH="1">
                <a:off x="1920428" y="3643913"/>
                <a:ext cx="30638" cy="89944"/>
              </a:xfrm>
              <a:custGeom>
                <a:avLst/>
                <a:gdLst/>
                <a:ahLst/>
                <a:cxnLst/>
                <a:rect l="l" t="t" r="r" b="b"/>
                <a:pathLst>
                  <a:path w="1354" h="3975" extrusionOk="0">
                    <a:moveTo>
                      <a:pt x="464" y="0"/>
                    </a:moveTo>
                    <a:cubicBezTo>
                      <a:pt x="282" y="0"/>
                      <a:pt x="101" y="126"/>
                      <a:pt x="101" y="376"/>
                    </a:cubicBezTo>
                    <a:cubicBezTo>
                      <a:pt x="0" y="1429"/>
                      <a:pt x="0" y="3309"/>
                      <a:pt x="1053" y="3935"/>
                    </a:cubicBezTo>
                    <a:cubicBezTo>
                      <a:pt x="1080" y="3962"/>
                      <a:pt x="1114" y="3975"/>
                      <a:pt x="1149" y="3975"/>
                    </a:cubicBezTo>
                    <a:cubicBezTo>
                      <a:pt x="1246" y="3975"/>
                      <a:pt x="1354" y="3882"/>
                      <a:pt x="1354" y="3735"/>
                    </a:cubicBezTo>
                    <a:cubicBezTo>
                      <a:pt x="1354" y="3209"/>
                      <a:pt x="1153" y="2682"/>
                      <a:pt x="1053" y="2256"/>
                    </a:cubicBezTo>
                    <a:cubicBezTo>
                      <a:pt x="928" y="1630"/>
                      <a:pt x="827" y="1003"/>
                      <a:pt x="827" y="376"/>
                    </a:cubicBezTo>
                    <a:cubicBezTo>
                      <a:pt x="827" y="126"/>
                      <a:pt x="64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2"/>
              <p:cNvSpPr/>
              <p:nvPr/>
            </p:nvSpPr>
            <p:spPr>
              <a:xfrm flipH="1">
                <a:off x="1880154" y="3613299"/>
                <a:ext cx="28375" cy="83586"/>
              </a:xfrm>
              <a:custGeom>
                <a:avLst/>
                <a:gdLst/>
                <a:ahLst/>
                <a:cxnLst/>
                <a:rect l="l" t="t" r="r" b="b"/>
                <a:pathLst>
                  <a:path w="1254" h="3694" extrusionOk="0">
                    <a:moveTo>
                      <a:pt x="238" y="0"/>
                    </a:moveTo>
                    <a:cubicBezTo>
                      <a:pt x="201" y="0"/>
                      <a:pt x="150" y="25"/>
                      <a:pt x="100" y="75"/>
                    </a:cubicBezTo>
                    <a:cubicBezTo>
                      <a:pt x="0" y="702"/>
                      <a:pt x="0" y="1328"/>
                      <a:pt x="100" y="1955"/>
                    </a:cubicBezTo>
                    <a:cubicBezTo>
                      <a:pt x="100" y="2582"/>
                      <a:pt x="100" y="3208"/>
                      <a:pt x="426" y="3609"/>
                    </a:cubicBezTo>
                    <a:cubicBezTo>
                      <a:pt x="512" y="3663"/>
                      <a:pt x="597" y="3693"/>
                      <a:pt x="675" y="3693"/>
                    </a:cubicBezTo>
                    <a:cubicBezTo>
                      <a:pt x="780" y="3693"/>
                      <a:pt x="870" y="3638"/>
                      <a:pt x="927" y="3509"/>
                    </a:cubicBezTo>
                    <a:cubicBezTo>
                      <a:pt x="1253" y="3108"/>
                      <a:pt x="927" y="2481"/>
                      <a:pt x="827" y="2055"/>
                    </a:cubicBezTo>
                    <a:cubicBezTo>
                      <a:pt x="627" y="1328"/>
                      <a:pt x="526" y="702"/>
                      <a:pt x="301" y="75"/>
                    </a:cubicBezTo>
                    <a:cubicBezTo>
                      <a:pt x="301" y="25"/>
                      <a:pt x="276" y="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2"/>
              <p:cNvSpPr/>
              <p:nvPr/>
            </p:nvSpPr>
            <p:spPr>
              <a:xfrm flipH="1">
                <a:off x="1849540" y="3530487"/>
                <a:ext cx="26112" cy="62407"/>
              </a:xfrm>
              <a:custGeom>
                <a:avLst/>
                <a:gdLst/>
                <a:ahLst/>
                <a:cxnLst/>
                <a:rect l="l" t="t" r="r" b="b"/>
                <a:pathLst>
                  <a:path w="1154" h="2758" extrusionOk="0">
                    <a:moveTo>
                      <a:pt x="327" y="1"/>
                    </a:moveTo>
                    <a:cubicBezTo>
                      <a:pt x="276" y="1"/>
                      <a:pt x="226" y="26"/>
                      <a:pt x="226" y="76"/>
                    </a:cubicBezTo>
                    <a:cubicBezTo>
                      <a:pt x="1" y="602"/>
                      <a:pt x="101" y="1003"/>
                      <a:pt x="101" y="1530"/>
                    </a:cubicBezTo>
                    <a:cubicBezTo>
                      <a:pt x="101" y="1956"/>
                      <a:pt x="101" y="2482"/>
                      <a:pt x="427" y="2683"/>
                    </a:cubicBezTo>
                    <a:cubicBezTo>
                      <a:pt x="477" y="2733"/>
                      <a:pt x="552" y="2758"/>
                      <a:pt x="630" y="2758"/>
                    </a:cubicBezTo>
                    <a:cubicBezTo>
                      <a:pt x="709" y="2758"/>
                      <a:pt x="790" y="2733"/>
                      <a:pt x="853" y="2683"/>
                    </a:cubicBezTo>
                    <a:cubicBezTo>
                      <a:pt x="1154" y="2382"/>
                      <a:pt x="953" y="1856"/>
                      <a:pt x="853" y="1530"/>
                    </a:cubicBezTo>
                    <a:cubicBezTo>
                      <a:pt x="728" y="1003"/>
                      <a:pt x="527" y="602"/>
                      <a:pt x="427" y="76"/>
                    </a:cubicBezTo>
                    <a:cubicBezTo>
                      <a:pt x="427" y="26"/>
                      <a:pt x="377" y="1"/>
                      <a:pt x="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2"/>
              <p:cNvSpPr/>
              <p:nvPr/>
            </p:nvSpPr>
            <p:spPr>
              <a:xfrm flipH="1">
                <a:off x="1802477" y="3265667"/>
                <a:ext cx="28375" cy="59442"/>
              </a:xfrm>
              <a:custGeom>
                <a:avLst/>
                <a:gdLst/>
                <a:ahLst/>
                <a:cxnLst/>
                <a:rect l="l" t="t" r="r" b="b"/>
                <a:pathLst>
                  <a:path w="1254" h="2627" extrusionOk="0">
                    <a:moveTo>
                      <a:pt x="276" y="1"/>
                    </a:moveTo>
                    <a:cubicBezTo>
                      <a:pt x="251" y="1"/>
                      <a:pt x="226" y="26"/>
                      <a:pt x="226" y="76"/>
                    </a:cubicBezTo>
                    <a:cubicBezTo>
                      <a:pt x="1" y="502"/>
                      <a:pt x="126" y="1028"/>
                      <a:pt x="226" y="1429"/>
                    </a:cubicBezTo>
                    <a:cubicBezTo>
                      <a:pt x="226" y="1855"/>
                      <a:pt x="226" y="2281"/>
                      <a:pt x="527" y="2582"/>
                    </a:cubicBezTo>
                    <a:cubicBezTo>
                      <a:pt x="560" y="2615"/>
                      <a:pt x="608" y="2627"/>
                      <a:pt x="660" y="2627"/>
                    </a:cubicBezTo>
                    <a:cubicBezTo>
                      <a:pt x="764" y="2627"/>
                      <a:pt x="886" y="2582"/>
                      <a:pt x="953" y="2582"/>
                    </a:cubicBezTo>
                    <a:cubicBezTo>
                      <a:pt x="1254" y="2181"/>
                      <a:pt x="1053" y="1655"/>
                      <a:pt x="953" y="1229"/>
                    </a:cubicBezTo>
                    <a:cubicBezTo>
                      <a:pt x="853" y="803"/>
                      <a:pt x="627" y="402"/>
                      <a:pt x="327" y="76"/>
                    </a:cubicBezTo>
                    <a:cubicBezTo>
                      <a:pt x="327" y="26"/>
                      <a:pt x="301" y="1"/>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2"/>
              <p:cNvSpPr/>
              <p:nvPr/>
            </p:nvSpPr>
            <p:spPr>
              <a:xfrm flipH="1">
                <a:off x="1754826" y="3199462"/>
                <a:ext cx="30660" cy="66615"/>
              </a:xfrm>
              <a:custGeom>
                <a:avLst/>
                <a:gdLst/>
                <a:ahLst/>
                <a:cxnLst/>
                <a:rect l="l" t="t" r="r" b="b"/>
                <a:pathLst>
                  <a:path w="1355" h="2944" extrusionOk="0">
                    <a:moveTo>
                      <a:pt x="201" y="1"/>
                    </a:moveTo>
                    <a:cubicBezTo>
                      <a:pt x="151" y="1"/>
                      <a:pt x="101" y="32"/>
                      <a:pt x="101" y="94"/>
                    </a:cubicBezTo>
                    <a:cubicBezTo>
                      <a:pt x="1" y="596"/>
                      <a:pt x="101" y="1122"/>
                      <a:pt x="201" y="1548"/>
                    </a:cubicBezTo>
                    <a:cubicBezTo>
                      <a:pt x="201" y="2074"/>
                      <a:pt x="201" y="2601"/>
                      <a:pt x="627" y="2902"/>
                    </a:cubicBezTo>
                    <a:cubicBezTo>
                      <a:pt x="686" y="2931"/>
                      <a:pt x="736" y="2943"/>
                      <a:pt x="780" y="2943"/>
                    </a:cubicBezTo>
                    <a:cubicBezTo>
                      <a:pt x="887" y="2943"/>
                      <a:pt x="957" y="2872"/>
                      <a:pt x="1028" y="2801"/>
                    </a:cubicBezTo>
                    <a:cubicBezTo>
                      <a:pt x="1354" y="2375"/>
                      <a:pt x="1028" y="1849"/>
                      <a:pt x="928" y="1448"/>
                    </a:cubicBezTo>
                    <a:cubicBezTo>
                      <a:pt x="728" y="1022"/>
                      <a:pt x="627" y="495"/>
                      <a:pt x="301" y="94"/>
                    </a:cubicBezTo>
                    <a:cubicBezTo>
                      <a:pt x="301" y="32"/>
                      <a:pt x="251"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2"/>
              <p:cNvSpPr/>
              <p:nvPr/>
            </p:nvSpPr>
            <p:spPr>
              <a:xfrm flipH="1">
                <a:off x="1939141" y="3396674"/>
                <a:ext cx="26112" cy="46160"/>
              </a:xfrm>
              <a:custGeom>
                <a:avLst/>
                <a:gdLst/>
                <a:ahLst/>
                <a:cxnLst/>
                <a:rect l="l" t="t" r="r" b="b"/>
                <a:pathLst>
                  <a:path w="1154" h="2040" extrusionOk="0">
                    <a:moveTo>
                      <a:pt x="315" y="1"/>
                    </a:moveTo>
                    <a:cubicBezTo>
                      <a:pt x="139" y="1"/>
                      <a:pt x="1" y="184"/>
                      <a:pt x="1" y="351"/>
                    </a:cubicBezTo>
                    <a:cubicBezTo>
                      <a:pt x="1" y="551"/>
                      <a:pt x="101" y="877"/>
                      <a:pt x="101" y="1078"/>
                    </a:cubicBezTo>
                    <a:cubicBezTo>
                      <a:pt x="101" y="1404"/>
                      <a:pt x="101" y="1604"/>
                      <a:pt x="201" y="1905"/>
                    </a:cubicBezTo>
                    <a:cubicBezTo>
                      <a:pt x="245" y="2002"/>
                      <a:pt x="330" y="2039"/>
                      <a:pt x="430" y="2039"/>
                    </a:cubicBezTo>
                    <a:cubicBezTo>
                      <a:pt x="560" y="2039"/>
                      <a:pt x="714" y="1976"/>
                      <a:pt x="828" y="1905"/>
                    </a:cubicBezTo>
                    <a:cubicBezTo>
                      <a:pt x="1154" y="1278"/>
                      <a:pt x="928" y="451"/>
                      <a:pt x="427" y="25"/>
                    </a:cubicBezTo>
                    <a:cubicBezTo>
                      <a:pt x="389" y="8"/>
                      <a:pt x="351" y="1"/>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2"/>
              <p:cNvSpPr/>
              <p:nvPr/>
            </p:nvSpPr>
            <p:spPr>
              <a:xfrm flipH="1">
                <a:off x="2062183" y="3762633"/>
                <a:ext cx="21021" cy="88270"/>
              </a:xfrm>
              <a:custGeom>
                <a:avLst/>
                <a:gdLst/>
                <a:ahLst/>
                <a:cxnLst/>
                <a:rect l="l" t="t" r="r" b="b"/>
                <a:pathLst>
                  <a:path w="929" h="3901" extrusionOk="0">
                    <a:moveTo>
                      <a:pt x="316" y="0"/>
                    </a:moveTo>
                    <a:cubicBezTo>
                      <a:pt x="251" y="0"/>
                      <a:pt x="201" y="71"/>
                      <a:pt x="201" y="142"/>
                    </a:cubicBezTo>
                    <a:cubicBezTo>
                      <a:pt x="101" y="668"/>
                      <a:pt x="101" y="1295"/>
                      <a:pt x="101" y="1821"/>
                    </a:cubicBezTo>
                    <a:cubicBezTo>
                      <a:pt x="101" y="2548"/>
                      <a:pt x="1" y="3074"/>
                      <a:pt x="201" y="3701"/>
                    </a:cubicBezTo>
                    <a:cubicBezTo>
                      <a:pt x="246" y="3845"/>
                      <a:pt x="334" y="3901"/>
                      <a:pt x="428" y="3901"/>
                    </a:cubicBezTo>
                    <a:cubicBezTo>
                      <a:pt x="546" y="3901"/>
                      <a:pt x="672" y="3813"/>
                      <a:pt x="728" y="3701"/>
                    </a:cubicBezTo>
                    <a:cubicBezTo>
                      <a:pt x="928" y="3074"/>
                      <a:pt x="928" y="2347"/>
                      <a:pt x="928" y="1621"/>
                    </a:cubicBezTo>
                    <a:cubicBezTo>
                      <a:pt x="828" y="1094"/>
                      <a:pt x="828" y="468"/>
                      <a:pt x="402" y="42"/>
                    </a:cubicBezTo>
                    <a:cubicBezTo>
                      <a:pt x="372" y="12"/>
                      <a:pt x="343"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2"/>
              <p:cNvSpPr/>
              <p:nvPr/>
            </p:nvSpPr>
            <p:spPr>
              <a:xfrm flipH="1">
                <a:off x="2019668" y="3800080"/>
                <a:ext cx="20998" cy="62180"/>
              </a:xfrm>
              <a:custGeom>
                <a:avLst/>
                <a:gdLst/>
                <a:ahLst/>
                <a:cxnLst/>
                <a:rect l="l" t="t" r="r" b="b"/>
                <a:pathLst>
                  <a:path w="928" h="2748" extrusionOk="0">
                    <a:moveTo>
                      <a:pt x="356" y="0"/>
                    </a:moveTo>
                    <a:cubicBezTo>
                      <a:pt x="301" y="0"/>
                      <a:pt x="243" y="24"/>
                      <a:pt x="201" y="66"/>
                    </a:cubicBezTo>
                    <a:cubicBezTo>
                      <a:pt x="0" y="492"/>
                      <a:pt x="0" y="893"/>
                      <a:pt x="101" y="1319"/>
                    </a:cubicBezTo>
                    <a:cubicBezTo>
                      <a:pt x="101" y="1845"/>
                      <a:pt x="101" y="2246"/>
                      <a:pt x="301" y="2672"/>
                    </a:cubicBezTo>
                    <a:cubicBezTo>
                      <a:pt x="351" y="2723"/>
                      <a:pt x="433" y="2748"/>
                      <a:pt x="514" y="2748"/>
                    </a:cubicBezTo>
                    <a:cubicBezTo>
                      <a:pt x="596" y="2748"/>
                      <a:pt x="677" y="2723"/>
                      <a:pt x="727" y="2672"/>
                    </a:cubicBezTo>
                    <a:cubicBezTo>
                      <a:pt x="928" y="2246"/>
                      <a:pt x="928" y="1946"/>
                      <a:pt x="828" y="1520"/>
                    </a:cubicBezTo>
                    <a:cubicBezTo>
                      <a:pt x="727" y="1119"/>
                      <a:pt x="727" y="592"/>
                      <a:pt x="502" y="166"/>
                    </a:cubicBezTo>
                    <a:cubicBezTo>
                      <a:pt x="502" y="49"/>
                      <a:pt x="433"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2"/>
              <p:cNvSpPr/>
              <p:nvPr/>
            </p:nvSpPr>
            <p:spPr>
              <a:xfrm flipH="1">
                <a:off x="2210769" y="3800578"/>
                <a:ext cx="49916" cy="76436"/>
              </a:xfrm>
              <a:custGeom>
                <a:avLst/>
                <a:gdLst/>
                <a:ahLst/>
                <a:cxnLst/>
                <a:rect l="l" t="t" r="r" b="b"/>
                <a:pathLst>
                  <a:path w="2206" h="3378" extrusionOk="0">
                    <a:moveTo>
                      <a:pt x="514" y="0"/>
                    </a:moveTo>
                    <a:cubicBezTo>
                      <a:pt x="288" y="0"/>
                      <a:pt x="50" y="157"/>
                      <a:pt x="0" y="470"/>
                    </a:cubicBezTo>
                    <a:cubicBezTo>
                      <a:pt x="0" y="1097"/>
                      <a:pt x="201" y="1598"/>
                      <a:pt x="326" y="2124"/>
                    </a:cubicBezTo>
                    <a:cubicBezTo>
                      <a:pt x="426" y="2550"/>
                      <a:pt x="526" y="3377"/>
                      <a:pt x="1053" y="3377"/>
                    </a:cubicBezTo>
                    <a:cubicBezTo>
                      <a:pt x="2206" y="3377"/>
                      <a:pt x="953" y="871"/>
                      <a:pt x="953" y="470"/>
                    </a:cubicBezTo>
                    <a:cubicBezTo>
                      <a:pt x="953" y="157"/>
                      <a:pt x="739" y="0"/>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2"/>
              <p:cNvSpPr/>
              <p:nvPr/>
            </p:nvSpPr>
            <p:spPr>
              <a:xfrm flipH="1">
                <a:off x="2239122" y="3685885"/>
                <a:ext cx="21564" cy="55437"/>
              </a:xfrm>
              <a:custGeom>
                <a:avLst/>
                <a:gdLst/>
                <a:ahLst/>
                <a:cxnLst/>
                <a:rect l="l" t="t" r="r" b="b"/>
                <a:pathLst>
                  <a:path w="953" h="2450" extrusionOk="0">
                    <a:moveTo>
                      <a:pt x="464" y="0"/>
                    </a:moveTo>
                    <a:cubicBezTo>
                      <a:pt x="307" y="0"/>
                      <a:pt x="150" y="100"/>
                      <a:pt x="100" y="301"/>
                    </a:cubicBezTo>
                    <a:lnTo>
                      <a:pt x="100" y="1354"/>
                    </a:lnTo>
                    <a:cubicBezTo>
                      <a:pt x="0" y="1780"/>
                      <a:pt x="0" y="1980"/>
                      <a:pt x="201" y="2281"/>
                    </a:cubicBezTo>
                    <a:cubicBezTo>
                      <a:pt x="263" y="2394"/>
                      <a:pt x="370" y="2450"/>
                      <a:pt x="473" y="2450"/>
                    </a:cubicBezTo>
                    <a:cubicBezTo>
                      <a:pt x="577" y="2450"/>
                      <a:pt x="677" y="2394"/>
                      <a:pt x="727" y="2281"/>
                    </a:cubicBezTo>
                    <a:cubicBezTo>
                      <a:pt x="953" y="1980"/>
                      <a:pt x="953" y="1780"/>
                      <a:pt x="953" y="1354"/>
                    </a:cubicBezTo>
                    <a:cubicBezTo>
                      <a:pt x="953" y="1028"/>
                      <a:pt x="827" y="727"/>
                      <a:pt x="827" y="301"/>
                    </a:cubicBezTo>
                    <a:cubicBezTo>
                      <a:pt x="777" y="100"/>
                      <a:pt x="620"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2"/>
              <p:cNvSpPr/>
              <p:nvPr/>
            </p:nvSpPr>
            <p:spPr>
              <a:xfrm flipH="1">
                <a:off x="2031569" y="2912944"/>
                <a:ext cx="32923" cy="78291"/>
              </a:xfrm>
              <a:custGeom>
                <a:avLst/>
                <a:gdLst/>
                <a:ahLst/>
                <a:cxnLst/>
                <a:rect l="l" t="t" r="r" b="b"/>
                <a:pathLst>
                  <a:path w="1455" h="3460" extrusionOk="0">
                    <a:moveTo>
                      <a:pt x="527" y="1"/>
                    </a:moveTo>
                    <a:cubicBezTo>
                      <a:pt x="527" y="1"/>
                      <a:pt x="427" y="1"/>
                      <a:pt x="427" y="101"/>
                    </a:cubicBezTo>
                    <a:cubicBezTo>
                      <a:pt x="1" y="527"/>
                      <a:pt x="101" y="1354"/>
                      <a:pt x="201" y="1880"/>
                    </a:cubicBezTo>
                    <a:cubicBezTo>
                      <a:pt x="201" y="2407"/>
                      <a:pt x="201" y="3133"/>
                      <a:pt x="728" y="3459"/>
                    </a:cubicBezTo>
                    <a:cubicBezTo>
                      <a:pt x="828" y="3459"/>
                      <a:pt x="1053" y="3459"/>
                      <a:pt x="1053" y="3359"/>
                    </a:cubicBezTo>
                    <a:cubicBezTo>
                      <a:pt x="1454" y="2933"/>
                      <a:pt x="1154" y="2306"/>
                      <a:pt x="1053" y="1780"/>
                    </a:cubicBezTo>
                    <a:cubicBezTo>
                      <a:pt x="928" y="1153"/>
                      <a:pt x="928" y="527"/>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2"/>
              <p:cNvSpPr/>
              <p:nvPr/>
            </p:nvSpPr>
            <p:spPr>
              <a:xfrm flipH="1">
                <a:off x="1993580" y="2863619"/>
                <a:ext cx="26112" cy="65235"/>
              </a:xfrm>
              <a:custGeom>
                <a:avLst/>
                <a:gdLst/>
                <a:ahLst/>
                <a:cxnLst/>
                <a:rect l="l" t="t" r="r" b="b"/>
                <a:pathLst>
                  <a:path w="1154" h="2883" extrusionOk="0">
                    <a:moveTo>
                      <a:pt x="201" y="0"/>
                    </a:moveTo>
                    <a:cubicBezTo>
                      <a:pt x="101" y="0"/>
                      <a:pt x="1" y="0"/>
                      <a:pt x="1" y="100"/>
                    </a:cubicBezTo>
                    <a:cubicBezTo>
                      <a:pt x="101" y="827"/>
                      <a:pt x="201" y="1654"/>
                      <a:pt x="201" y="2406"/>
                    </a:cubicBezTo>
                    <a:cubicBezTo>
                      <a:pt x="201" y="2607"/>
                      <a:pt x="327" y="2707"/>
                      <a:pt x="427" y="2807"/>
                    </a:cubicBezTo>
                    <a:lnTo>
                      <a:pt x="527" y="2807"/>
                    </a:lnTo>
                    <a:cubicBezTo>
                      <a:pt x="577" y="2857"/>
                      <a:pt x="652" y="2882"/>
                      <a:pt x="731" y="2882"/>
                    </a:cubicBezTo>
                    <a:cubicBezTo>
                      <a:pt x="809" y="2882"/>
                      <a:pt x="891" y="2857"/>
                      <a:pt x="953" y="2807"/>
                    </a:cubicBezTo>
                    <a:lnTo>
                      <a:pt x="1053" y="2707"/>
                    </a:lnTo>
                    <a:cubicBezTo>
                      <a:pt x="1154" y="2607"/>
                      <a:pt x="1154" y="2406"/>
                      <a:pt x="1154" y="2281"/>
                    </a:cubicBezTo>
                    <a:cubicBezTo>
                      <a:pt x="1053" y="1454"/>
                      <a:pt x="828" y="62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2"/>
              <p:cNvSpPr/>
              <p:nvPr/>
            </p:nvSpPr>
            <p:spPr>
              <a:xfrm flipH="1">
                <a:off x="1946517" y="2764945"/>
                <a:ext cx="32900" cy="65574"/>
              </a:xfrm>
              <a:custGeom>
                <a:avLst/>
                <a:gdLst/>
                <a:ahLst/>
                <a:cxnLst/>
                <a:rect l="l" t="t" r="r" b="b"/>
                <a:pathLst>
                  <a:path w="1454" h="2898" extrusionOk="0">
                    <a:moveTo>
                      <a:pt x="163" y="0"/>
                    </a:moveTo>
                    <a:cubicBezTo>
                      <a:pt x="126" y="0"/>
                      <a:pt x="101" y="25"/>
                      <a:pt x="101" y="75"/>
                    </a:cubicBezTo>
                    <a:cubicBezTo>
                      <a:pt x="0" y="501"/>
                      <a:pt x="101" y="1003"/>
                      <a:pt x="201" y="1429"/>
                    </a:cubicBezTo>
                    <a:cubicBezTo>
                      <a:pt x="426" y="1855"/>
                      <a:pt x="426" y="2381"/>
                      <a:pt x="727" y="2782"/>
                    </a:cubicBezTo>
                    <a:cubicBezTo>
                      <a:pt x="798" y="2862"/>
                      <a:pt x="896" y="2898"/>
                      <a:pt x="995" y="2898"/>
                    </a:cubicBezTo>
                    <a:cubicBezTo>
                      <a:pt x="1175" y="2898"/>
                      <a:pt x="1354" y="2776"/>
                      <a:pt x="1354" y="2582"/>
                    </a:cubicBezTo>
                    <a:cubicBezTo>
                      <a:pt x="1454" y="2055"/>
                      <a:pt x="1153" y="1755"/>
                      <a:pt x="928" y="1328"/>
                    </a:cubicBezTo>
                    <a:cubicBezTo>
                      <a:pt x="727" y="902"/>
                      <a:pt x="527" y="501"/>
                      <a:pt x="301" y="75"/>
                    </a:cubicBezTo>
                    <a:cubicBezTo>
                      <a:pt x="251" y="25"/>
                      <a:pt x="201" y="0"/>
                      <a:pt x="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2"/>
              <p:cNvSpPr/>
              <p:nvPr/>
            </p:nvSpPr>
            <p:spPr>
              <a:xfrm flipH="1">
                <a:off x="2230048" y="2696885"/>
                <a:ext cx="20998" cy="117414"/>
              </a:xfrm>
              <a:custGeom>
                <a:avLst/>
                <a:gdLst/>
                <a:ahLst/>
                <a:cxnLst/>
                <a:rect l="l" t="t" r="r" b="b"/>
                <a:pathLst>
                  <a:path w="928" h="5189" extrusionOk="0">
                    <a:moveTo>
                      <a:pt x="476" y="1"/>
                    </a:moveTo>
                    <a:cubicBezTo>
                      <a:pt x="382" y="1"/>
                      <a:pt x="301" y="51"/>
                      <a:pt x="301" y="151"/>
                    </a:cubicBezTo>
                    <a:cubicBezTo>
                      <a:pt x="0" y="878"/>
                      <a:pt x="100" y="1730"/>
                      <a:pt x="0" y="2557"/>
                    </a:cubicBezTo>
                    <a:cubicBezTo>
                      <a:pt x="0" y="3384"/>
                      <a:pt x="0" y="4236"/>
                      <a:pt x="201" y="4963"/>
                    </a:cubicBezTo>
                    <a:cubicBezTo>
                      <a:pt x="251" y="5113"/>
                      <a:pt x="357" y="5189"/>
                      <a:pt x="464" y="5189"/>
                    </a:cubicBezTo>
                    <a:cubicBezTo>
                      <a:pt x="570" y="5189"/>
                      <a:pt x="677" y="5113"/>
                      <a:pt x="727" y="4963"/>
                    </a:cubicBezTo>
                    <a:cubicBezTo>
                      <a:pt x="928" y="4236"/>
                      <a:pt x="928" y="3384"/>
                      <a:pt x="928" y="2557"/>
                    </a:cubicBezTo>
                    <a:cubicBezTo>
                      <a:pt x="928" y="1730"/>
                      <a:pt x="928" y="878"/>
                      <a:pt x="727" y="151"/>
                    </a:cubicBezTo>
                    <a:cubicBezTo>
                      <a:pt x="677" y="51"/>
                      <a:pt x="570" y="1"/>
                      <a:pt x="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2"/>
              <p:cNvSpPr/>
              <p:nvPr/>
            </p:nvSpPr>
            <p:spPr>
              <a:xfrm flipH="1">
                <a:off x="2185248" y="2696319"/>
                <a:ext cx="23284" cy="57723"/>
              </a:xfrm>
              <a:custGeom>
                <a:avLst/>
                <a:gdLst/>
                <a:ahLst/>
                <a:cxnLst/>
                <a:rect l="l" t="t" r="r" b="b"/>
                <a:pathLst>
                  <a:path w="1029" h="2551" extrusionOk="0">
                    <a:moveTo>
                      <a:pt x="552" y="1"/>
                    </a:moveTo>
                    <a:cubicBezTo>
                      <a:pt x="458" y="1"/>
                      <a:pt x="352" y="26"/>
                      <a:pt x="302" y="76"/>
                    </a:cubicBezTo>
                    <a:cubicBezTo>
                      <a:pt x="201" y="402"/>
                      <a:pt x="201" y="702"/>
                      <a:pt x="101" y="1028"/>
                    </a:cubicBezTo>
                    <a:cubicBezTo>
                      <a:pt x="101" y="1429"/>
                      <a:pt x="1" y="1755"/>
                      <a:pt x="101" y="2156"/>
                    </a:cubicBezTo>
                    <a:cubicBezTo>
                      <a:pt x="151" y="2419"/>
                      <a:pt x="358" y="2551"/>
                      <a:pt x="565" y="2551"/>
                    </a:cubicBezTo>
                    <a:cubicBezTo>
                      <a:pt x="772" y="2551"/>
                      <a:pt x="978" y="2419"/>
                      <a:pt x="1028" y="2156"/>
                    </a:cubicBezTo>
                    <a:cubicBezTo>
                      <a:pt x="1028" y="1755"/>
                      <a:pt x="1028" y="1429"/>
                      <a:pt x="928" y="1028"/>
                    </a:cubicBezTo>
                    <a:cubicBezTo>
                      <a:pt x="928" y="702"/>
                      <a:pt x="928" y="402"/>
                      <a:pt x="728" y="76"/>
                    </a:cubicBezTo>
                    <a:cubicBezTo>
                      <a:pt x="728" y="26"/>
                      <a:pt x="646" y="1"/>
                      <a:pt x="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42"/>
              <p:cNvSpPr/>
              <p:nvPr/>
            </p:nvSpPr>
            <p:spPr>
              <a:xfrm flipH="1">
                <a:off x="2123432" y="2648691"/>
                <a:ext cx="35751" cy="74309"/>
              </a:xfrm>
              <a:custGeom>
                <a:avLst/>
                <a:gdLst/>
                <a:ahLst/>
                <a:cxnLst/>
                <a:rect l="l" t="t" r="r" b="b"/>
                <a:pathLst>
                  <a:path w="1580" h="3284" extrusionOk="0">
                    <a:moveTo>
                      <a:pt x="426" y="0"/>
                    </a:moveTo>
                    <a:cubicBezTo>
                      <a:pt x="0" y="301"/>
                      <a:pt x="101" y="928"/>
                      <a:pt x="226" y="1253"/>
                    </a:cubicBezTo>
                    <a:cubicBezTo>
                      <a:pt x="326" y="1880"/>
                      <a:pt x="426" y="2607"/>
                      <a:pt x="727" y="3133"/>
                    </a:cubicBezTo>
                    <a:cubicBezTo>
                      <a:pt x="790" y="3233"/>
                      <a:pt x="896" y="3283"/>
                      <a:pt x="1000" y="3283"/>
                    </a:cubicBezTo>
                    <a:cubicBezTo>
                      <a:pt x="1103" y="3283"/>
                      <a:pt x="1203" y="3233"/>
                      <a:pt x="1253" y="3133"/>
                    </a:cubicBezTo>
                    <a:cubicBezTo>
                      <a:pt x="1579" y="2707"/>
                      <a:pt x="1354" y="2080"/>
                      <a:pt x="1153" y="1554"/>
                    </a:cubicBezTo>
                    <a:cubicBezTo>
                      <a:pt x="1053" y="1354"/>
                      <a:pt x="852" y="1028"/>
                      <a:pt x="727" y="727"/>
                    </a:cubicBezTo>
                    <a:cubicBezTo>
                      <a:pt x="627" y="502"/>
                      <a:pt x="627" y="301"/>
                      <a:pt x="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2"/>
              <p:cNvSpPr/>
              <p:nvPr/>
            </p:nvSpPr>
            <p:spPr>
              <a:xfrm flipH="1">
                <a:off x="2052544" y="2731051"/>
                <a:ext cx="30660" cy="76820"/>
              </a:xfrm>
              <a:custGeom>
                <a:avLst/>
                <a:gdLst/>
                <a:ahLst/>
                <a:cxnLst/>
                <a:rect l="l" t="t" r="r" b="b"/>
                <a:pathLst>
                  <a:path w="1355" h="3395" extrusionOk="0">
                    <a:moveTo>
                      <a:pt x="464" y="1"/>
                    </a:moveTo>
                    <a:cubicBezTo>
                      <a:pt x="283" y="1"/>
                      <a:pt x="101" y="107"/>
                      <a:pt x="101" y="320"/>
                    </a:cubicBezTo>
                    <a:cubicBezTo>
                      <a:pt x="1" y="947"/>
                      <a:pt x="101" y="1473"/>
                      <a:pt x="201" y="1999"/>
                    </a:cubicBezTo>
                    <a:cubicBezTo>
                      <a:pt x="302" y="2400"/>
                      <a:pt x="302" y="2927"/>
                      <a:pt x="728" y="3353"/>
                    </a:cubicBezTo>
                    <a:cubicBezTo>
                      <a:pt x="757" y="3382"/>
                      <a:pt x="795" y="3394"/>
                      <a:pt x="834" y="3394"/>
                    </a:cubicBezTo>
                    <a:cubicBezTo>
                      <a:pt x="928" y="3394"/>
                      <a:pt x="1028" y="3323"/>
                      <a:pt x="1028" y="3253"/>
                    </a:cubicBezTo>
                    <a:cubicBezTo>
                      <a:pt x="1354" y="2826"/>
                      <a:pt x="1254" y="2501"/>
                      <a:pt x="1129" y="1999"/>
                    </a:cubicBezTo>
                    <a:cubicBezTo>
                      <a:pt x="928" y="1473"/>
                      <a:pt x="828" y="947"/>
                      <a:pt x="828" y="320"/>
                    </a:cubicBezTo>
                    <a:cubicBezTo>
                      <a:pt x="828" y="107"/>
                      <a:pt x="646" y="1"/>
                      <a:pt x="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2"/>
              <p:cNvSpPr/>
              <p:nvPr/>
            </p:nvSpPr>
            <p:spPr>
              <a:xfrm flipH="1">
                <a:off x="2331551" y="2685164"/>
                <a:ext cx="18736" cy="41589"/>
              </a:xfrm>
              <a:custGeom>
                <a:avLst/>
                <a:gdLst/>
                <a:ahLst/>
                <a:cxnLst/>
                <a:rect l="l" t="t" r="r" b="b"/>
                <a:pathLst>
                  <a:path w="828" h="1838" extrusionOk="0">
                    <a:moveTo>
                      <a:pt x="668" y="1"/>
                    </a:moveTo>
                    <a:cubicBezTo>
                      <a:pt x="644" y="1"/>
                      <a:pt x="627" y="13"/>
                      <a:pt x="627" y="42"/>
                    </a:cubicBezTo>
                    <a:cubicBezTo>
                      <a:pt x="301" y="569"/>
                      <a:pt x="0" y="1195"/>
                      <a:pt x="201" y="1722"/>
                    </a:cubicBezTo>
                    <a:cubicBezTo>
                      <a:pt x="259" y="1779"/>
                      <a:pt x="358" y="1837"/>
                      <a:pt x="451" y="1837"/>
                    </a:cubicBezTo>
                    <a:cubicBezTo>
                      <a:pt x="520" y="1837"/>
                      <a:pt x="584" y="1806"/>
                      <a:pt x="627" y="1722"/>
                    </a:cubicBezTo>
                    <a:cubicBezTo>
                      <a:pt x="627" y="1195"/>
                      <a:pt x="627" y="669"/>
                      <a:pt x="827" y="143"/>
                    </a:cubicBezTo>
                    <a:cubicBezTo>
                      <a:pt x="827" y="72"/>
                      <a:pt x="727" y="1"/>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2"/>
              <p:cNvSpPr/>
              <p:nvPr/>
            </p:nvSpPr>
            <p:spPr>
              <a:xfrm flipH="1">
                <a:off x="2248760" y="2983833"/>
                <a:ext cx="21564" cy="65801"/>
              </a:xfrm>
              <a:custGeom>
                <a:avLst/>
                <a:gdLst/>
                <a:ahLst/>
                <a:cxnLst/>
                <a:rect l="l" t="t" r="r" b="b"/>
                <a:pathLst>
                  <a:path w="953" h="2908" extrusionOk="0">
                    <a:moveTo>
                      <a:pt x="426" y="0"/>
                    </a:moveTo>
                    <a:cubicBezTo>
                      <a:pt x="326" y="426"/>
                      <a:pt x="226" y="953"/>
                      <a:pt x="226" y="1354"/>
                    </a:cubicBezTo>
                    <a:cubicBezTo>
                      <a:pt x="125" y="1880"/>
                      <a:pt x="0" y="2306"/>
                      <a:pt x="326" y="2832"/>
                    </a:cubicBezTo>
                    <a:cubicBezTo>
                      <a:pt x="326" y="2883"/>
                      <a:pt x="401" y="2908"/>
                      <a:pt x="492" y="2908"/>
                    </a:cubicBezTo>
                    <a:cubicBezTo>
                      <a:pt x="583" y="2908"/>
                      <a:pt x="689" y="2883"/>
                      <a:pt x="752" y="2832"/>
                    </a:cubicBezTo>
                    <a:cubicBezTo>
                      <a:pt x="952" y="2306"/>
                      <a:pt x="852" y="1880"/>
                      <a:pt x="852" y="1354"/>
                    </a:cubicBezTo>
                    <a:cubicBezTo>
                      <a:pt x="752" y="953"/>
                      <a:pt x="752" y="426"/>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2"/>
              <p:cNvSpPr/>
              <p:nvPr/>
            </p:nvSpPr>
            <p:spPr>
              <a:xfrm flipH="1">
                <a:off x="2435338" y="3210481"/>
                <a:ext cx="26112" cy="58402"/>
              </a:xfrm>
              <a:custGeom>
                <a:avLst/>
                <a:gdLst/>
                <a:ahLst/>
                <a:cxnLst/>
                <a:rect l="l" t="t" r="r" b="b"/>
                <a:pathLst>
                  <a:path w="1154" h="2581" extrusionOk="0">
                    <a:moveTo>
                      <a:pt x="481" y="1"/>
                    </a:moveTo>
                    <a:cubicBezTo>
                      <a:pt x="390" y="1"/>
                      <a:pt x="302" y="93"/>
                      <a:pt x="302" y="234"/>
                    </a:cubicBezTo>
                    <a:cubicBezTo>
                      <a:pt x="302" y="861"/>
                      <a:pt x="1" y="1888"/>
                      <a:pt x="527" y="2515"/>
                    </a:cubicBezTo>
                    <a:cubicBezTo>
                      <a:pt x="569" y="2556"/>
                      <a:pt x="645" y="2581"/>
                      <a:pt x="719" y="2581"/>
                    </a:cubicBezTo>
                    <a:cubicBezTo>
                      <a:pt x="825" y="2581"/>
                      <a:pt x="928" y="2532"/>
                      <a:pt x="928" y="2415"/>
                    </a:cubicBezTo>
                    <a:cubicBezTo>
                      <a:pt x="1154" y="1988"/>
                      <a:pt x="1054" y="1688"/>
                      <a:pt x="1054" y="1262"/>
                    </a:cubicBezTo>
                    <a:cubicBezTo>
                      <a:pt x="928" y="861"/>
                      <a:pt x="828" y="435"/>
                      <a:pt x="627" y="109"/>
                    </a:cubicBezTo>
                    <a:cubicBezTo>
                      <a:pt x="590" y="34"/>
                      <a:pt x="535" y="1"/>
                      <a:pt x="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2"/>
              <p:cNvSpPr/>
              <p:nvPr/>
            </p:nvSpPr>
            <p:spPr>
              <a:xfrm flipH="1">
                <a:off x="1882439" y="3067799"/>
                <a:ext cx="26090" cy="46364"/>
              </a:xfrm>
              <a:custGeom>
                <a:avLst/>
                <a:gdLst/>
                <a:ahLst/>
                <a:cxnLst/>
                <a:rect l="l" t="t" r="r" b="b"/>
                <a:pathLst>
                  <a:path w="1153" h="2049" extrusionOk="0">
                    <a:moveTo>
                      <a:pt x="468" y="1"/>
                    </a:moveTo>
                    <a:cubicBezTo>
                      <a:pt x="323" y="1"/>
                      <a:pt x="201" y="86"/>
                      <a:pt x="201" y="274"/>
                    </a:cubicBezTo>
                    <a:cubicBezTo>
                      <a:pt x="100" y="776"/>
                      <a:pt x="0" y="1528"/>
                      <a:pt x="426" y="1929"/>
                    </a:cubicBezTo>
                    <a:cubicBezTo>
                      <a:pt x="502" y="2014"/>
                      <a:pt x="578" y="2049"/>
                      <a:pt x="648" y="2049"/>
                    </a:cubicBezTo>
                    <a:cubicBezTo>
                      <a:pt x="764" y="2049"/>
                      <a:pt x="865" y="1953"/>
                      <a:pt x="927" y="1828"/>
                    </a:cubicBezTo>
                    <a:cubicBezTo>
                      <a:pt x="1153" y="1402"/>
                      <a:pt x="927" y="901"/>
                      <a:pt x="927" y="375"/>
                    </a:cubicBezTo>
                    <a:cubicBezTo>
                      <a:pt x="871" y="137"/>
                      <a:pt x="652" y="1"/>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2"/>
              <p:cNvSpPr/>
              <p:nvPr/>
            </p:nvSpPr>
            <p:spPr>
              <a:xfrm flipH="1">
                <a:off x="2005481" y="3507430"/>
                <a:ext cx="30660" cy="63221"/>
              </a:xfrm>
              <a:custGeom>
                <a:avLst/>
                <a:gdLst/>
                <a:ahLst/>
                <a:cxnLst/>
                <a:rect l="l" t="t" r="r" b="b"/>
                <a:pathLst>
                  <a:path w="1355" h="2794" extrusionOk="0">
                    <a:moveTo>
                      <a:pt x="195" y="1"/>
                    </a:moveTo>
                    <a:cubicBezTo>
                      <a:pt x="101" y="1"/>
                      <a:pt x="1" y="72"/>
                      <a:pt x="1" y="143"/>
                    </a:cubicBezTo>
                    <a:cubicBezTo>
                      <a:pt x="201" y="995"/>
                      <a:pt x="427" y="1822"/>
                      <a:pt x="628" y="2549"/>
                    </a:cubicBezTo>
                    <a:cubicBezTo>
                      <a:pt x="628" y="2712"/>
                      <a:pt x="734" y="2793"/>
                      <a:pt x="853" y="2793"/>
                    </a:cubicBezTo>
                    <a:cubicBezTo>
                      <a:pt x="972" y="2793"/>
                      <a:pt x="1104" y="2712"/>
                      <a:pt x="1154" y="2549"/>
                    </a:cubicBezTo>
                    <a:cubicBezTo>
                      <a:pt x="1354" y="1722"/>
                      <a:pt x="928" y="669"/>
                      <a:pt x="302" y="42"/>
                    </a:cubicBezTo>
                    <a:cubicBezTo>
                      <a:pt x="272" y="13"/>
                      <a:pt x="23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5" name="Google Shape;6665;p42"/>
            <p:cNvSpPr/>
            <p:nvPr/>
          </p:nvSpPr>
          <p:spPr>
            <a:xfrm flipH="1">
              <a:off x="2548000" y="3333003"/>
              <a:ext cx="28850" cy="119500"/>
            </a:xfrm>
            <a:custGeom>
              <a:avLst/>
              <a:gdLst/>
              <a:ahLst/>
              <a:cxnLst/>
              <a:rect l="l" t="t" r="r" b="b"/>
              <a:pathLst>
                <a:path w="1154" h="4780" extrusionOk="0">
                  <a:moveTo>
                    <a:pt x="669" y="1"/>
                  </a:moveTo>
                  <a:cubicBezTo>
                    <a:pt x="605" y="1"/>
                    <a:pt x="527" y="68"/>
                    <a:pt x="527" y="127"/>
                  </a:cubicBezTo>
                  <a:cubicBezTo>
                    <a:pt x="326" y="954"/>
                    <a:pt x="226" y="1781"/>
                    <a:pt x="126" y="2633"/>
                  </a:cubicBezTo>
                  <a:cubicBezTo>
                    <a:pt x="126" y="3360"/>
                    <a:pt x="1" y="4288"/>
                    <a:pt x="627" y="4714"/>
                  </a:cubicBezTo>
                  <a:cubicBezTo>
                    <a:pt x="679" y="4755"/>
                    <a:pt x="744" y="4779"/>
                    <a:pt x="802" y="4779"/>
                  </a:cubicBezTo>
                  <a:cubicBezTo>
                    <a:pt x="884" y="4779"/>
                    <a:pt x="953" y="4731"/>
                    <a:pt x="953" y="4613"/>
                  </a:cubicBezTo>
                  <a:cubicBezTo>
                    <a:pt x="1154" y="3887"/>
                    <a:pt x="953" y="3160"/>
                    <a:pt x="853" y="2408"/>
                  </a:cubicBezTo>
                  <a:cubicBezTo>
                    <a:pt x="853" y="1581"/>
                    <a:pt x="953" y="854"/>
                    <a:pt x="753" y="127"/>
                  </a:cubicBezTo>
                  <a:cubicBezTo>
                    <a:pt x="753" y="34"/>
                    <a:pt x="714"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2"/>
            <p:cNvSpPr/>
            <p:nvPr/>
          </p:nvSpPr>
          <p:spPr>
            <a:xfrm flipH="1">
              <a:off x="2592875" y="3231778"/>
              <a:ext cx="18200" cy="30100"/>
            </a:xfrm>
            <a:custGeom>
              <a:avLst/>
              <a:gdLst/>
              <a:ahLst/>
              <a:cxnLst/>
              <a:rect l="l" t="t" r="r" b="b"/>
              <a:pathLst>
                <a:path w="728" h="1204" extrusionOk="0">
                  <a:moveTo>
                    <a:pt x="327" y="0"/>
                  </a:moveTo>
                  <a:cubicBezTo>
                    <a:pt x="258" y="0"/>
                    <a:pt x="201" y="25"/>
                    <a:pt x="201" y="76"/>
                  </a:cubicBezTo>
                  <a:cubicBezTo>
                    <a:pt x="101" y="276"/>
                    <a:pt x="101" y="401"/>
                    <a:pt x="1" y="602"/>
                  </a:cubicBezTo>
                  <a:cubicBezTo>
                    <a:pt x="1" y="802"/>
                    <a:pt x="1" y="903"/>
                    <a:pt x="101" y="1128"/>
                  </a:cubicBezTo>
                  <a:cubicBezTo>
                    <a:pt x="151" y="1178"/>
                    <a:pt x="258" y="1203"/>
                    <a:pt x="352" y="1203"/>
                  </a:cubicBezTo>
                  <a:cubicBezTo>
                    <a:pt x="446" y="1203"/>
                    <a:pt x="527" y="1178"/>
                    <a:pt x="527" y="1128"/>
                  </a:cubicBezTo>
                  <a:cubicBezTo>
                    <a:pt x="627" y="903"/>
                    <a:pt x="728" y="802"/>
                    <a:pt x="627" y="602"/>
                  </a:cubicBezTo>
                  <a:cubicBezTo>
                    <a:pt x="627" y="401"/>
                    <a:pt x="527" y="276"/>
                    <a:pt x="527" y="76"/>
                  </a:cubicBezTo>
                  <a:cubicBezTo>
                    <a:pt x="477" y="25"/>
                    <a:pt x="396" y="0"/>
                    <a:pt x="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2"/>
            <p:cNvSpPr/>
            <p:nvPr/>
          </p:nvSpPr>
          <p:spPr>
            <a:xfrm flipH="1">
              <a:off x="2658025" y="3009353"/>
              <a:ext cx="174850" cy="237475"/>
            </a:xfrm>
            <a:custGeom>
              <a:avLst/>
              <a:gdLst/>
              <a:ahLst/>
              <a:cxnLst/>
              <a:rect l="l" t="t" r="r" b="b"/>
              <a:pathLst>
                <a:path w="6994" h="9499" extrusionOk="0">
                  <a:moveTo>
                    <a:pt x="2933" y="0"/>
                  </a:moveTo>
                  <a:cubicBezTo>
                    <a:pt x="1981" y="1654"/>
                    <a:pt x="1053" y="2807"/>
                    <a:pt x="1" y="3534"/>
                  </a:cubicBezTo>
                  <a:cubicBezTo>
                    <a:pt x="1" y="3534"/>
                    <a:pt x="2181" y="5940"/>
                    <a:pt x="2181" y="9499"/>
                  </a:cubicBezTo>
                  <a:cubicBezTo>
                    <a:pt x="6567" y="6667"/>
                    <a:pt x="6993" y="3033"/>
                    <a:pt x="6993" y="3033"/>
                  </a:cubicBezTo>
                  <a:cubicBezTo>
                    <a:pt x="6567" y="1454"/>
                    <a:pt x="2933" y="0"/>
                    <a:pt x="2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2"/>
            <p:cNvSpPr/>
            <p:nvPr/>
          </p:nvSpPr>
          <p:spPr>
            <a:xfrm flipH="1">
              <a:off x="2778325" y="3097678"/>
              <a:ext cx="78350" cy="164825"/>
            </a:xfrm>
            <a:custGeom>
              <a:avLst/>
              <a:gdLst/>
              <a:ahLst/>
              <a:cxnLst/>
              <a:rect l="l" t="t" r="r" b="b"/>
              <a:pathLst>
                <a:path w="3134" h="6593" extrusionOk="0">
                  <a:moveTo>
                    <a:pt x="953" y="1"/>
                  </a:moveTo>
                  <a:cubicBezTo>
                    <a:pt x="627" y="226"/>
                    <a:pt x="326" y="427"/>
                    <a:pt x="0" y="527"/>
                  </a:cubicBezTo>
                  <a:cubicBezTo>
                    <a:pt x="0" y="527"/>
                    <a:pt x="2106" y="4387"/>
                    <a:pt x="1780" y="6592"/>
                  </a:cubicBezTo>
                  <a:cubicBezTo>
                    <a:pt x="2106" y="6492"/>
                    <a:pt x="2406" y="6392"/>
                    <a:pt x="2632" y="6166"/>
                  </a:cubicBezTo>
                  <a:cubicBezTo>
                    <a:pt x="2832" y="6066"/>
                    <a:pt x="2933" y="5966"/>
                    <a:pt x="3133" y="5966"/>
                  </a:cubicBezTo>
                  <a:cubicBezTo>
                    <a:pt x="3133" y="2407"/>
                    <a:pt x="953"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2"/>
            <p:cNvSpPr/>
            <p:nvPr/>
          </p:nvSpPr>
          <p:spPr>
            <a:xfrm flipH="1">
              <a:off x="2804025" y="3110853"/>
              <a:ext cx="162300" cy="172325"/>
            </a:xfrm>
            <a:custGeom>
              <a:avLst/>
              <a:gdLst/>
              <a:ahLst/>
              <a:cxnLst/>
              <a:rect l="l" t="t" r="r" b="b"/>
              <a:pathLst>
                <a:path w="6492" h="6893" extrusionOk="0">
                  <a:moveTo>
                    <a:pt x="4386" y="0"/>
                  </a:moveTo>
                  <a:cubicBezTo>
                    <a:pt x="3033" y="727"/>
                    <a:pt x="1579" y="953"/>
                    <a:pt x="0" y="953"/>
                  </a:cubicBezTo>
                  <a:cubicBezTo>
                    <a:pt x="126" y="1153"/>
                    <a:pt x="1679" y="4186"/>
                    <a:pt x="953" y="6892"/>
                  </a:cubicBezTo>
                  <a:cubicBezTo>
                    <a:pt x="2732" y="6892"/>
                    <a:pt x="4512" y="6792"/>
                    <a:pt x="6166" y="6065"/>
                  </a:cubicBezTo>
                  <a:cubicBezTo>
                    <a:pt x="6492" y="3860"/>
                    <a:pt x="4386" y="0"/>
                    <a:pt x="4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2"/>
            <p:cNvSpPr/>
            <p:nvPr/>
          </p:nvSpPr>
          <p:spPr>
            <a:xfrm flipH="1">
              <a:off x="2924325" y="3134653"/>
              <a:ext cx="177350" cy="148525"/>
            </a:xfrm>
            <a:custGeom>
              <a:avLst/>
              <a:gdLst/>
              <a:ahLst/>
              <a:cxnLst/>
              <a:rect l="l" t="t" r="r" b="b"/>
              <a:pathLst>
                <a:path w="7094" h="5941" extrusionOk="0">
                  <a:moveTo>
                    <a:pt x="5414" y="1"/>
                  </a:moveTo>
                  <a:cubicBezTo>
                    <a:pt x="5017" y="23"/>
                    <a:pt x="4613" y="31"/>
                    <a:pt x="4205" y="31"/>
                  </a:cubicBezTo>
                  <a:cubicBezTo>
                    <a:pt x="3478" y="31"/>
                    <a:pt x="2739" y="7"/>
                    <a:pt x="2002" y="7"/>
                  </a:cubicBezTo>
                  <a:cubicBezTo>
                    <a:pt x="1329" y="7"/>
                    <a:pt x="658" y="27"/>
                    <a:pt x="1" y="101"/>
                  </a:cubicBezTo>
                  <a:cubicBezTo>
                    <a:pt x="1" y="101"/>
                    <a:pt x="2181" y="2507"/>
                    <a:pt x="2281" y="5940"/>
                  </a:cubicBezTo>
                  <a:cubicBezTo>
                    <a:pt x="2741" y="5907"/>
                    <a:pt x="3198" y="5896"/>
                    <a:pt x="3652" y="5896"/>
                  </a:cubicBezTo>
                  <a:cubicBezTo>
                    <a:pt x="4562" y="5896"/>
                    <a:pt x="5464" y="5940"/>
                    <a:pt x="6367" y="5940"/>
                  </a:cubicBezTo>
                  <a:cubicBezTo>
                    <a:pt x="7093" y="3234"/>
                    <a:pt x="5540" y="201"/>
                    <a:pt x="5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2"/>
            <p:cNvSpPr/>
            <p:nvPr/>
          </p:nvSpPr>
          <p:spPr>
            <a:xfrm flipH="1">
              <a:off x="3044625" y="3137153"/>
              <a:ext cx="203650" cy="188000"/>
            </a:xfrm>
            <a:custGeom>
              <a:avLst/>
              <a:gdLst/>
              <a:ahLst/>
              <a:cxnLst/>
              <a:rect l="l" t="t" r="r" b="b"/>
              <a:pathLst>
                <a:path w="8146" h="7520" extrusionOk="0">
                  <a:moveTo>
                    <a:pt x="5865" y="1"/>
                  </a:moveTo>
                  <a:cubicBezTo>
                    <a:pt x="5439" y="101"/>
                    <a:pt x="5013" y="101"/>
                    <a:pt x="4612" y="201"/>
                  </a:cubicBezTo>
                  <a:cubicBezTo>
                    <a:pt x="2506" y="728"/>
                    <a:pt x="952" y="1680"/>
                    <a:pt x="0" y="2607"/>
                  </a:cubicBezTo>
                  <a:cubicBezTo>
                    <a:pt x="0" y="2607"/>
                    <a:pt x="2506" y="4813"/>
                    <a:pt x="3358" y="7520"/>
                  </a:cubicBezTo>
                  <a:cubicBezTo>
                    <a:pt x="3559" y="7319"/>
                    <a:pt x="3759" y="7094"/>
                    <a:pt x="4085" y="6993"/>
                  </a:cubicBezTo>
                  <a:cubicBezTo>
                    <a:pt x="5338" y="6166"/>
                    <a:pt x="6792" y="5941"/>
                    <a:pt x="8145" y="5840"/>
                  </a:cubicBezTo>
                  <a:cubicBezTo>
                    <a:pt x="8045" y="2407"/>
                    <a:pt x="5865" y="1"/>
                    <a:pt x="5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2"/>
            <p:cNvSpPr/>
            <p:nvPr/>
          </p:nvSpPr>
          <p:spPr>
            <a:xfrm flipH="1">
              <a:off x="3164300" y="3202328"/>
              <a:ext cx="112175" cy="141000"/>
            </a:xfrm>
            <a:custGeom>
              <a:avLst/>
              <a:gdLst/>
              <a:ahLst/>
              <a:cxnLst/>
              <a:rect l="l" t="t" r="r" b="b"/>
              <a:pathLst>
                <a:path w="4487" h="5640" extrusionOk="0">
                  <a:moveTo>
                    <a:pt x="1128" y="0"/>
                  </a:moveTo>
                  <a:cubicBezTo>
                    <a:pt x="627" y="426"/>
                    <a:pt x="301" y="827"/>
                    <a:pt x="0" y="1254"/>
                  </a:cubicBezTo>
                  <a:cubicBezTo>
                    <a:pt x="0" y="1254"/>
                    <a:pt x="2707" y="3334"/>
                    <a:pt x="3534" y="5640"/>
                  </a:cubicBezTo>
                  <a:cubicBezTo>
                    <a:pt x="3860" y="5339"/>
                    <a:pt x="4161" y="5113"/>
                    <a:pt x="4486" y="4913"/>
                  </a:cubicBezTo>
                  <a:cubicBezTo>
                    <a:pt x="3634" y="2206"/>
                    <a:pt x="1128" y="0"/>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2"/>
            <p:cNvSpPr/>
            <p:nvPr/>
          </p:nvSpPr>
          <p:spPr>
            <a:xfrm flipH="1">
              <a:off x="3188100" y="3233653"/>
              <a:ext cx="141025" cy="237500"/>
            </a:xfrm>
            <a:custGeom>
              <a:avLst/>
              <a:gdLst/>
              <a:ahLst/>
              <a:cxnLst/>
              <a:rect l="l" t="t" r="r" b="b"/>
              <a:pathLst>
                <a:path w="5641" h="9500" extrusionOk="0">
                  <a:moveTo>
                    <a:pt x="2106" y="1"/>
                  </a:moveTo>
                  <a:cubicBezTo>
                    <a:pt x="1480" y="828"/>
                    <a:pt x="1254" y="1579"/>
                    <a:pt x="1254" y="1579"/>
                  </a:cubicBezTo>
                  <a:cubicBezTo>
                    <a:pt x="953" y="3033"/>
                    <a:pt x="627" y="3860"/>
                    <a:pt x="627" y="3860"/>
                  </a:cubicBezTo>
                  <a:cubicBezTo>
                    <a:pt x="527" y="4387"/>
                    <a:pt x="226" y="4813"/>
                    <a:pt x="1" y="5214"/>
                  </a:cubicBezTo>
                  <a:cubicBezTo>
                    <a:pt x="953" y="5640"/>
                    <a:pt x="2106" y="7945"/>
                    <a:pt x="2607" y="9499"/>
                  </a:cubicBezTo>
                  <a:cubicBezTo>
                    <a:pt x="2607" y="9499"/>
                    <a:pt x="3460" y="6592"/>
                    <a:pt x="5640" y="4387"/>
                  </a:cubicBezTo>
                  <a:cubicBezTo>
                    <a:pt x="4813" y="2081"/>
                    <a:pt x="2106" y="1"/>
                    <a:pt x="21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2"/>
            <p:cNvSpPr/>
            <p:nvPr/>
          </p:nvSpPr>
          <p:spPr>
            <a:xfrm flipH="1">
              <a:off x="3253275" y="3363978"/>
              <a:ext cx="117200" cy="188000"/>
            </a:xfrm>
            <a:custGeom>
              <a:avLst/>
              <a:gdLst/>
              <a:ahLst/>
              <a:cxnLst/>
              <a:rect l="l" t="t" r="r" b="b"/>
              <a:pathLst>
                <a:path w="4688" h="7520" extrusionOk="0">
                  <a:moveTo>
                    <a:pt x="1655" y="1"/>
                  </a:moveTo>
                  <a:cubicBezTo>
                    <a:pt x="1254" y="752"/>
                    <a:pt x="627" y="1479"/>
                    <a:pt x="1" y="2106"/>
                  </a:cubicBezTo>
                  <a:cubicBezTo>
                    <a:pt x="1" y="2106"/>
                    <a:pt x="2908" y="6266"/>
                    <a:pt x="3334" y="7519"/>
                  </a:cubicBezTo>
                  <a:cubicBezTo>
                    <a:pt x="3860" y="7018"/>
                    <a:pt x="4387" y="6492"/>
                    <a:pt x="4587" y="5966"/>
                  </a:cubicBezTo>
                  <a:cubicBezTo>
                    <a:pt x="4688" y="5765"/>
                    <a:pt x="4587" y="5138"/>
                    <a:pt x="4261" y="4286"/>
                  </a:cubicBezTo>
                  <a:cubicBezTo>
                    <a:pt x="3760" y="2732"/>
                    <a:pt x="2607" y="427"/>
                    <a:pt x="1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2"/>
            <p:cNvSpPr/>
            <p:nvPr/>
          </p:nvSpPr>
          <p:spPr>
            <a:xfrm flipH="1">
              <a:off x="3362925" y="3471128"/>
              <a:ext cx="156675" cy="180475"/>
            </a:xfrm>
            <a:custGeom>
              <a:avLst/>
              <a:gdLst/>
              <a:ahLst/>
              <a:cxnLst/>
              <a:rect l="l" t="t" r="r" b="b"/>
              <a:pathLst>
                <a:path w="6267" h="7219" extrusionOk="0">
                  <a:moveTo>
                    <a:pt x="3033" y="0"/>
                  </a:moveTo>
                  <a:cubicBezTo>
                    <a:pt x="1981" y="627"/>
                    <a:pt x="953" y="1153"/>
                    <a:pt x="1" y="1579"/>
                  </a:cubicBezTo>
                  <a:cubicBezTo>
                    <a:pt x="1" y="1579"/>
                    <a:pt x="1881" y="6893"/>
                    <a:pt x="2307" y="7218"/>
                  </a:cubicBezTo>
                  <a:cubicBezTo>
                    <a:pt x="3459" y="6792"/>
                    <a:pt x="4587" y="6266"/>
                    <a:pt x="5640" y="5639"/>
                  </a:cubicBezTo>
                  <a:cubicBezTo>
                    <a:pt x="5840" y="5539"/>
                    <a:pt x="6066" y="5439"/>
                    <a:pt x="6267" y="5339"/>
                  </a:cubicBezTo>
                  <a:cubicBezTo>
                    <a:pt x="5840" y="5013"/>
                    <a:pt x="3033" y="0"/>
                    <a:pt x="3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2"/>
            <p:cNvSpPr/>
            <p:nvPr/>
          </p:nvSpPr>
          <p:spPr>
            <a:xfrm flipH="1">
              <a:off x="3461925" y="3510603"/>
              <a:ext cx="143500" cy="166675"/>
            </a:xfrm>
            <a:custGeom>
              <a:avLst/>
              <a:gdLst/>
              <a:ahLst/>
              <a:cxnLst/>
              <a:rect l="l" t="t" r="r" b="b"/>
              <a:pathLst>
                <a:path w="5740" h="6667" extrusionOk="0">
                  <a:moveTo>
                    <a:pt x="3434" y="0"/>
                  </a:moveTo>
                  <a:cubicBezTo>
                    <a:pt x="2080" y="527"/>
                    <a:pt x="928" y="827"/>
                    <a:pt x="0" y="1028"/>
                  </a:cubicBezTo>
                  <a:cubicBezTo>
                    <a:pt x="0" y="1028"/>
                    <a:pt x="1980" y="6366"/>
                    <a:pt x="2607" y="6667"/>
                  </a:cubicBezTo>
                  <a:cubicBezTo>
                    <a:pt x="2807" y="6667"/>
                    <a:pt x="3133" y="6567"/>
                    <a:pt x="3434" y="6567"/>
                  </a:cubicBezTo>
                  <a:cubicBezTo>
                    <a:pt x="4060" y="6366"/>
                    <a:pt x="4887" y="6040"/>
                    <a:pt x="5740" y="5639"/>
                  </a:cubicBezTo>
                  <a:cubicBezTo>
                    <a:pt x="5314" y="5314"/>
                    <a:pt x="3434" y="0"/>
                    <a:pt x="3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2"/>
            <p:cNvSpPr/>
            <p:nvPr/>
          </p:nvSpPr>
          <p:spPr>
            <a:xfrm flipH="1">
              <a:off x="3287100" y="3416603"/>
              <a:ext cx="156675" cy="188000"/>
            </a:xfrm>
            <a:custGeom>
              <a:avLst/>
              <a:gdLst/>
              <a:ahLst/>
              <a:cxnLst/>
              <a:rect l="l" t="t" r="r" b="b"/>
              <a:pathLst>
                <a:path w="6267" h="7520" extrusionOk="0">
                  <a:moveTo>
                    <a:pt x="2933" y="1"/>
                  </a:moveTo>
                  <a:cubicBezTo>
                    <a:pt x="2081" y="828"/>
                    <a:pt x="1053" y="1555"/>
                    <a:pt x="0" y="2181"/>
                  </a:cubicBezTo>
                  <a:cubicBezTo>
                    <a:pt x="0" y="2181"/>
                    <a:pt x="2807" y="7194"/>
                    <a:pt x="3234" y="7520"/>
                  </a:cubicBezTo>
                  <a:cubicBezTo>
                    <a:pt x="4386" y="6793"/>
                    <a:pt x="5439" y="6041"/>
                    <a:pt x="6266" y="5414"/>
                  </a:cubicBezTo>
                  <a:cubicBezTo>
                    <a:pt x="5840" y="4161"/>
                    <a:pt x="2933" y="1"/>
                    <a:pt x="29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2"/>
            <p:cNvSpPr/>
            <p:nvPr/>
          </p:nvSpPr>
          <p:spPr>
            <a:xfrm flipH="1">
              <a:off x="3540250" y="3536278"/>
              <a:ext cx="127850" cy="146650"/>
            </a:xfrm>
            <a:custGeom>
              <a:avLst/>
              <a:gdLst/>
              <a:ahLst/>
              <a:cxnLst/>
              <a:rect l="l" t="t" r="r" b="b"/>
              <a:pathLst>
                <a:path w="5114" h="5866" extrusionOk="0">
                  <a:moveTo>
                    <a:pt x="2507" y="1"/>
                  </a:moveTo>
                  <a:cubicBezTo>
                    <a:pt x="1789" y="246"/>
                    <a:pt x="1143" y="364"/>
                    <a:pt x="728" y="364"/>
                  </a:cubicBezTo>
                  <a:cubicBezTo>
                    <a:pt x="593" y="364"/>
                    <a:pt x="482" y="351"/>
                    <a:pt x="402" y="327"/>
                  </a:cubicBezTo>
                  <a:lnTo>
                    <a:pt x="1" y="327"/>
                  </a:lnTo>
                  <a:cubicBezTo>
                    <a:pt x="1" y="327"/>
                    <a:pt x="1555" y="5439"/>
                    <a:pt x="3334" y="5866"/>
                  </a:cubicBezTo>
                  <a:cubicBezTo>
                    <a:pt x="3760" y="5866"/>
                    <a:pt x="4387" y="5866"/>
                    <a:pt x="5114" y="5640"/>
                  </a:cubicBezTo>
                  <a:cubicBezTo>
                    <a:pt x="4487" y="5339"/>
                    <a:pt x="2507" y="1"/>
                    <a:pt x="2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2"/>
            <p:cNvSpPr/>
            <p:nvPr/>
          </p:nvSpPr>
          <p:spPr>
            <a:xfrm flipH="1">
              <a:off x="2380400" y="3551953"/>
              <a:ext cx="105350" cy="148450"/>
            </a:xfrm>
            <a:custGeom>
              <a:avLst/>
              <a:gdLst/>
              <a:ahLst/>
              <a:cxnLst/>
              <a:rect l="l" t="t" r="r" b="b"/>
              <a:pathLst>
                <a:path w="4214" h="5938" extrusionOk="0">
                  <a:moveTo>
                    <a:pt x="0" y="0"/>
                  </a:moveTo>
                  <a:cubicBezTo>
                    <a:pt x="1153" y="1579"/>
                    <a:pt x="1780" y="3133"/>
                    <a:pt x="2081" y="4612"/>
                  </a:cubicBezTo>
                  <a:cubicBezTo>
                    <a:pt x="2081" y="4612"/>
                    <a:pt x="3247" y="5938"/>
                    <a:pt x="3845" y="5938"/>
                  </a:cubicBezTo>
                  <a:cubicBezTo>
                    <a:pt x="4069" y="5938"/>
                    <a:pt x="4213" y="5751"/>
                    <a:pt x="4186" y="5239"/>
                  </a:cubicBezTo>
                  <a:cubicBezTo>
                    <a:pt x="3860" y="1880"/>
                    <a:pt x="1" y="1"/>
                    <a:pt x="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2"/>
            <p:cNvSpPr/>
            <p:nvPr/>
          </p:nvSpPr>
          <p:spPr>
            <a:xfrm flipH="1">
              <a:off x="2629200" y="4538803"/>
              <a:ext cx="86000" cy="56550"/>
            </a:xfrm>
            <a:custGeom>
              <a:avLst/>
              <a:gdLst/>
              <a:ahLst/>
              <a:cxnLst/>
              <a:rect l="l" t="t" r="r" b="b"/>
              <a:pathLst>
                <a:path w="3440" h="2262" extrusionOk="0">
                  <a:moveTo>
                    <a:pt x="406" y="0"/>
                  </a:moveTo>
                  <a:cubicBezTo>
                    <a:pt x="206" y="627"/>
                    <a:pt x="106" y="1253"/>
                    <a:pt x="106" y="1479"/>
                  </a:cubicBezTo>
                  <a:cubicBezTo>
                    <a:pt x="0" y="2065"/>
                    <a:pt x="426" y="2262"/>
                    <a:pt x="930" y="2262"/>
                  </a:cubicBezTo>
                  <a:cubicBezTo>
                    <a:pt x="1504" y="2262"/>
                    <a:pt x="2179" y="2007"/>
                    <a:pt x="2286" y="1780"/>
                  </a:cubicBezTo>
                  <a:cubicBezTo>
                    <a:pt x="2712" y="1253"/>
                    <a:pt x="3013" y="627"/>
                    <a:pt x="3439" y="0"/>
                  </a:cubicBezTo>
                  <a:lnTo>
                    <a:pt x="3439" y="0"/>
                  </a:lnTo>
                  <a:cubicBezTo>
                    <a:pt x="3055" y="42"/>
                    <a:pt x="2590" y="56"/>
                    <a:pt x="2140" y="56"/>
                  </a:cubicBezTo>
                  <a:cubicBezTo>
                    <a:pt x="1242" y="56"/>
                    <a:pt x="406" y="0"/>
                    <a:pt x="406"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2"/>
            <p:cNvSpPr/>
            <p:nvPr/>
          </p:nvSpPr>
          <p:spPr>
            <a:xfrm flipH="1">
              <a:off x="2809675" y="4528778"/>
              <a:ext cx="59550" cy="56875"/>
            </a:xfrm>
            <a:custGeom>
              <a:avLst/>
              <a:gdLst/>
              <a:ahLst/>
              <a:cxnLst/>
              <a:rect l="l" t="t" r="r" b="b"/>
              <a:pathLst>
                <a:path w="2382" h="2275" extrusionOk="0">
                  <a:moveTo>
                    <a:pt x="101" y="0"/>
                  </a:moveTo>
                  <a:cubicBezTo>
                    <a:pt x="1" y="1028"/>
                    <a:pt x="1" y="1780"/>
                    <a:pt x="101" y="1880"/>
                  </a:cubicBezTo>
                  <a:cubicBezTo>
                    <a:pt x="302" y="2143"/>
                    <a:pt x="715" y="2275"/>
                    <a:pt x="1094" y="2275"/>
                  </a:cubicBezTo>
                  <a:cubicBezTo>
                    <a:pt x="1473" y="2275"/>
                    <a:pt x="1818" y="2143"/>
                    <a:pt x="1881" y="1880"/>
                  </a:cubicBezTo>
                  <a:cubicBezTo>
                    <a:pt x="1881" y="1780"/>
                    <a:pt x="2081" y="1153"/>
                    <a:pt x="2382" y="301"/>
                  </a:cubicBezTo>
                  <a:lnTo>
                    <a:pt x="2382" y="301"/>
                  </a:lnTo>
                  <a:cubicBezTo>
                    <a:pt x="2271" y="341"/>
                    <a:pt x="2129" y="357"/>
                    <a:pt x="1969" y="357"/>
                  </a:cubicBezTo>
                  <a:cubicBezTo>
                    <a:pt x="1223" y="357"/>
                    <a:pt x="101" y="0"/>
                    <a:pt x="101"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2"/>
            <p:cNvSpPr/>
            <p:nvPr/>
          </p:nvSpPr>
          <p:spPr>
            <a:xfrm flipH="1">
              <a:off x="3480100" y="4510603"/>
              <a:ext cx="78350" cy="55500"/>
            </a:xfrm>
            <a:custGeom>
              <a:avLst/>
              <a:gdLst/>
              <a:ahLst/>
              <a:cxnLst/>
              <a:rect l="l" t="t" r="r" b="b"/>
              <a:pathLst>
                <a:path w="3134" h="2220" extrusionOk="0">
                  <a:moveTo>
                    <a:pt x="3134" y="0"/>
                  </a:moveTo>
                  <a:lnTo>
                    <a:pt x="3134" y="0"/>
                  </a:lnTo>
                  <a:cubicBezTo>
                    <a:pt x="2622" y="181"/>
                    <a:pt x="1859" y="217"/>
                    <a:pt x="1237" y="217"/>
                  </a:cubicBezTo>
                  <a:cubicBezTo>
                    <a:pt x="823" y="217"/>
                    <a:pt x="472" y="201"/>
                    <a:pt x="302" y="201"/>
                  </a:cubicBezTo>
                  <a:cubicBezTo>
                    <a:pt x="101" y="1028"/>
                    <a:pt x="1" y="1655"/>
                    <a:pt x="1" y="1880"/>
                  </a:cubicBezTo>
                  <a:cubicBezTo>
                    <a:pt x="96" y="2117"/>
                    <a:pt x="565" y="2220"/>
                    <a:pt x="1066" y="2220"/>
                  </a:cubicBezTo>
                  <a:cubicBezTo>
                    <a:pt x="1625" y="2220"/>
                    <a:pt x="2223" y="2092"/>
                    <a:pt x="2382" y="1880"/>
                  </a:cubicBezTo>
                  <a:cubicBezTo>
                    <a:pt x="2507" y="1755"/>
                    <a:pt x="2708" y="1028"/>
                    <a:pt x="3134"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2"/>
            <p:cNvSpPr/>
            <p:nvPr/>
          </p:nvSpPr>
          <p:spPr>
            <a:xfrm flipH="1">
              <a:off x="3367950" y="4528778"/>
              <a:ext cx="78325" cy="55750"/>
            </a:xfrm>
            <a:custGeom>
              <a:avLst/>
              <a:gdLst/>
              <a:ahLst/>
              <a:cxnLst/>
              <a:rect l="l" t="t" r="r" b="b"/>
              <a:pathLst>
                <a:path w="3133" h="2230" extrusionOk="0">
                  <a:moveTo>
                    <a:pt x="3133" y="0"/>
                  </a:moveTo>
                  <a:lnTo>
                    <a:pt x="3133" y="0"/>
                  </a:lnTo>
                  <a:cubicBezTo>
                    <a:pt x="2752" y="235"/>
                    <a:pt x="2126" y="301"/>
                    <a:pt x="1550" y="301"/>
                  </a:cubicBezTo>
                  <a:cubicBezTo>
                    <a:pt x="837" y="301"/>
                    <a:pt x="201" y="201"/>
                    <a:pt x="201" y="201"/>
                  </a:cubicBezTo>
                  <a:cubicBezTo>
                    <a:pt x="100" y="1153"/>
                    <a:pt x="0" y="1780"/>
                    <a:pt x="100" y="1880"/>
                  </a:cubicBezTo>
                  <a:cubicBezTo>
                    <a:pt x="194" y="2126"/>
                    <a:pt x="653" y="2229"/>
                    <a:pt x="1150" y="2229"/>
                  </a:cubicBezTo>
                  <a:cubicBezTo>
                    <a:pt x="1717" y="2229"/>
                    <a:pt x="2333" y="2094"/>
                    <a:pt x="2506" y="1880"/>
                  </a:cubicBezTo>
                  <a:cubicBezTo>
                    <a:pt x="2607" y="1780"/>
                    <a:pt x="2807" y="1153"/>
                    <a:pt x="3133"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2"/>
            <p:cNvSpPr/>
            <p:nvPr/>
          </p:nvSpPr>
          <p:spPr>
            <a:xfrm flipH="1">
              <a:off x="2694375" y="4079528"/>
              <a:ext cx="245650" cy="458200"/>
            </a:xfrm>
            <a:custGeom>
              <a:avLst/>
              <a:gdLst/>
              <a:ahLst/>
              <a:cxnLst/>
              <a:rect l="l" t="t" r="r" b="b"/>
              <a:pathLst>
                <a:path w="9826" h="18328" extrusionOk="0">
                  <a:moveTo>
                    <a:pt x="6267" y="0"/>
                  </a:moveTo>
                  <a:cubicBezTo>
                    <a:pt x="3961" y="627"/>
                    <a:pt x="1881" y="1053"/>
                    <a:pt x="1" y="1153"/>
                  </a:cubicBezTo>
                  <a:cubicBezTo>
                    <a:pt x="1" y="1153"/>
                    <a:pt x="1054" y="4587"/>
                    <a:pt x="3861" y="8246"/>
                  </a:cubicBezTo>
                  <a:cubicBezTo>
                    <a:pt x="4487" y="8873"/>
                    <a:pt x="3334" y="14837"/>
                    <a:pt x="2933" y="17970"/>
                  </a:cubicBezTo>
                  <a:cubicBezTo>
                    <a:pt x="2933" y="17970"/>
                    <a:pt x="4055" y="18327"/>
                    <a:pt x="4801" y="18327"/>
                  </a:cubicBezTo>
                  <a:cubicBezTo>
                    <a:pt x="4961" y="18327"/>
                    <a:pt x="5103" y="18311"/>
                    <a:pt x="5214" y="18271"/>
                  </a:cubicBezTo>
                  <a:cubicBezTo>
                    <a:pt x="6066" y="15765"/>
                    <a:pt x="7720" y="11078"/>
                    <a:pt x="8472" y="9299"/>
                  </a:cubicBezTo>
                  <a:cubicBezTo>
                    <a:pt x="9725" y="6266"/>
                    <a:pt x="9826" y="4913"/>
                    <a:pt x="8973" y="3459"/>
                  </a:cubicBezTo>
                  <a:cubicBezTo>
                    <a:pt x="8046" y="2406"/>
                    <a:pt x="6993" y="1253"/>
                    <a:pt x="626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2"/>
            <p:cNvSpPr/>
            <p:nvPr/>
          </p:nvSpPr>
          <p:spPr>
            <a:xfrm flipH="1">
              <a:off x="3412425" y="3842053"/>
              <a:ext cx="138500" cy="674000"/>
            </a:xfrm>
            <a:custGeom>
              <a:avLst/>
              <a:gdLst/>
              <a:ahLst/>
              <a:cxnLst/>
              <a:rect l="l" t="t" r="r" b="b"/>
              <a:pathLst>
                <a:path w="5540" h="26960" extrusionOk="0">
                  <a:moveTo>
                    <a:pt x="2607" y="0"/>
                  </a:moveTo>
                  <a:cubicBezTo>
                    <a:pt x="2607" y="1"/>
                    <a:pt x="3033" y="6467"/>
                    <a:pt x="2081" y="16291"/>
                  </a:cubicBezTo>
                  <a:cubicBezTo>
                    <a:pt x="1680" y="20151"/>
                    <a:pt x="527" y="24537"/>
                    <a:pt x="1" y="26943"/>
                  </a:cubicBezTo>
                  <a:cubicBezTo>
                    <a:pt x="171" y="26943"/>
                    <a:pt x="522" y="26959"/>
                    <a:pt x="936" y="26959"/>
                  </a:cubicBezTo>
                  <a:cubicBezTo>
                    <a:pt x="1558" y="26959"/>
                    <a:pt x="2321" y="26923"/>
                    <a:pt x="2833" y="26742"/>
                  </a:cubicBezTo>
                  <a:cubicBezTo>
                    <a:pt x="3459" y="24637"/>
                    <a:pt x="4487" y="20978"/>
                    <a:pt x="5540" y="17745"/>
                  </a:cubicBezTo>
                  <a:lnTo>
                    <a:pt x="5540" y="17118"/>
                  </a:lnTo>
                  <a:cubicBezTo>
                    <a:pt x="5540" y="9073"/>
                    <a:pt x="4913" y="3760"/>
                    <a:pt x="4913" y="3760"/>
                  </a:cubicBezTo>
                  <a:cubicBezTo>
                    <a:pt x="3860" y="2808"/>
                    <a:pt x="3134" y="1454"/>
                    <a:pt x="260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2"/>
            <p:cNvSpPr/>
            <p:nvPr/>
          </p:nvSpPr>
          <p:spPr>
            <a:xfrm flipH="1">
              <a:off x="2436225" y="3612103"/>
              <a:ext cx="1083375" cy="928100"/>
            </a:xfrm>
            <a:custGeom>
              <a:avLst/>
              <a:gdLst/>
              <a:ahLst/>
              <a:cxnLst/>
              <a:rect l="l" t="t" r="r" b="b"/>
              <a:pathLst>
                <a:path w="43335" h="37124" extrusionOk="0">
                  <a:moveTo>
                    <a:pt x="5640" y="0"/>
                  </a:moveTo>
                  <a:cubicBezTo>
                    <a:pt x="4587" y="627"/>
                    <a:pt x="3459" y="1153"/>
                    <a:pt x="2307" y="1579"/>
                  </a:cubicBezTo>
                  <a:cubicBezTo>
                    <a:pt x="1454" y="1980"/>
                    <a:pt x="627" y="2306"/>
                    <a:pt x="1" y="2507"/>
                  </a:cubicBezTo>
                  <a:cubicBezTo>
                    <a:pt x="1" y="2507"/>
                    <a:pt x="201" y="6066"/>
                    <a:pt x="1354" y="9198"/>
                  </a:cubicBezTo>
                  <a:cubicBezTo>
                    <a:pt x="1881" y="10652"/>
                    <a:pt x="2607" y="12006"/>
                    <a:pt x="3660" y="12958"/>
                  </a:cubicBezTo>
                  <a:cubicBezTo>
                    <a:pt x="3660" y="12958"/>
                    <a:pt x="4287" y="18271"/>
                    <a:pt x="4287" y="26316"/>
                  </a:cubicBezTo>
                  <a:lnTo>
                    <a:pt x="4287" y="26943"/>
                  </a:lnTo>
                  <a:cubicBezTo>
                    <a:pt x="4186" y="30602"/>
                    <a:pt x="3459" y="34687"/>
                    <a:pt x="3134" y="36868"/>
                  </a:cubicBezTo>
                  <a:cubicBezTo>
                    <a:pt x="3134" y="36868"/>
                    <a:pt x="3770" y="36968"/>
                    <a:pt x="4483" y="36968"/>
                  </a:cubicBezTo>
                  <a:cubicBezTo>
                    <a:pt x="5059" y="36968"/>
                    <a:pt x="5685" y="36902"/>
                    <a:pt x="6066" y="36667"/>
                  </a:cubicBezTo>
                  <a:cubicBezTo>
                    <a:pt x="7419" y="32582"/>
                    <a:pt x="10226" y="22883"/>
                    <a:pt x="10853" y="20677"/>
                  </a:cubicBezTo>
                  <a:cubicBezTo>
                    <a:pt x="10978" y="20051"/>
                    <a:pt x="11079" y="19324"/>
                    <a:pt x="11179" y="18697"/>
                  </a:cubicBezTo>
                  <a:cubicBezTo>
                    <a:pt x="11179" y="18697"/>
                    <a:pt x="14112" y="20052"/>
                    <a:pt x="19495" y="20052"/>
                  </a:cubicBezTo>
                  <a:cubicBezTo>
                    <a:pt x="20619" y="20052"/>
                    <a:pt x="21850" y="19993"/>
                    <a:pt x="23184" y="19850"/>
                  </a:cubicBezTo>
                  <a:cubicBezTo>
                    <a:pt x="25064" y="19750"/>
                    <a:pt x="27144" y="19324"/>
                    <a:pt x="29450" y="18697"/>
                  </a:cubicBezTo>
                  <a:cubicBezTo>
                    <a:pt x="30176" y="19950"/>
                    <a:pt x="31229" y="21103"/>
                    <a:pt x="32156" y="22156"/>
                  </a:cubicBezTo>
                  <a:cubicBezTo>
                    <a:pt x="33936" y="23910"/>
                    <a:pt x="35715" y="25163"/>
                    <a:pt x="35715" y="25915"/>
                  </a:cubicBezTo>
                  <a:cubicBezTo>
                    <a:pt x="35816" y="27043"/>
                    <a:pt x="33535" y="33735"/>
                    <a:pt x="32582" y="37068"/>
                  </a:cubicBezTo>
                  <a:cubicBezTo>
                    <a:pt x="32582" y="37068"/>
                    <a:pt x="33418" y="37124"/>
                    <a:pt x="34316" y="37124"/>
                  </a:cubicBezTo>
                  <a:cubicBezTo>
                    <a:pt x="34766" y="37124"/>
                    <a:pt x="35231" y="37110"/>
                    <a:pt x="35615" y="37068"/>
                  </a:cubicBezTo>
                  <a:cubicBezTo>
                    <a:pt x="38322" y="32482"/>
                    <a:pt x="41981" y="24863"/>
                    <a:pt x="42081" y="23710"/>
                  </a:cubicBezTo>
                  <a:cubicBezTo>
                    <a:pt x="42307" y="22031"/>
                    <a:pt x="40628" y="20051"/>
                    <a:pt x="39274" y="17143"/>
                  </a:cubicBezTo>
                  <a:cubicBezTo>
                    <a:pt x="38222" y="15264"/>
                    <a:pt x="42407" y="11279"/>
                    <a:pt x="43334" y="6066"/>
                  </a:cubicBezTo>
                  <a:cubicBezTo>
                    <a:pt x="42408" y="4212"/>
                    <a:pt x="39538" y="2505"/>
                    <a:pt x="34920" y="2505"/>
                  </a:cubicBezTo>
                  <a:cubicBezTo>
                    <a:pt x="33793" y="2505"/>
                    <a:pt x="32562" y="2606"/>
                    <a:pt x="31229" y="2833"/>
                  </a:cubicBezTo>
                  <a:cubicBezTo>
                    <a:pt x="25690" y="3760"/>
                    <a:pt x="20252" y="8472"/>
                    <a:pt x="13259" y="8672"/>
                  </a:cubicBezTo>
                  <a:cubicBezTo>
                    <a:pt x="13181" y="8674"/>
                    <a:pt x="13104" y="8676"/>
                    <a:pt x="13027" y="8676"/>
                  </a:cubicBezTo>
                  <a:cubicBezTo>
                    <a:pt x="6253" y="8676"/>
                    <a:pt x="5640" y="0"/>
                    <a:pt x="5640"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2"/>
            <p:cNvSpPr/>
            <p:nvPr/>
          </p:nvSpPr>
          <p:spPr>
            <a:xfrm flipH="1">
              <a:off x="3287100" y="3044553"/>
              <a:ext cx="647275" cy="500825"/>
            </a:xfrm>
            <a:custGeom>
              <a:avLst/>
              <a:gdLst/>
              <a:ahLst/>
              <a:cxnLst/>
              <a:rect l="l" t="t" r="r" b="b"/>
              <a:pathLst>
                <a:path w="25891" h="20033" extrusionOk="0">
                  <a:moveTo>
                    <a:pt x="20322" y="0"/>
                  </a:moveTo>
                  <a:cubicBezTo>
                    <a:pt x="19255" y="0"/>
                    <a:pt x="18007" y="180"/>
                    <a:pt x="16592" y="672"/>
                  </a:cubicBezTo>
                  <a:cubicBezTo>
                    <a:pt x="6366" y="3905"/>
                    <a:pt x="7193" y="15710"/>
                    <a:pt x="0" y="16537"/>
                  </a:cubicBezTo>
                  <a:cubicBezTo>
                    <a:pt x="401" y="17590"/>
                    <a:pt x="2807" y="19670"/>
                    <a:pt x="10652" y="19996"/>
                  </a:cubicBezTo>
                  <a:lnTo>
                    <a:pt x="11053" y="19996"/>
                  </a:lnTo>
                  <a:cubicBezTo>
                    <a:pt x="11133" y="20020"/>
                    <a:pt x="11244" y="20033"/>
                    <a:pt x="11379" y="20033"/>
                  </a:cubicBezTo>
                  <a:cubicBezTo>
                    <a:pt x="11794" y="20033"/>
                    <a:pt x="12440" y="19915"/>
                    <a:pt x="13158" y="19670"/>
                  </a:cubicBezTo>
                  <a:cubicBezTo>
                    <a:pt x="14086" y="19469"/>
                    <a:pt x="15238" y="19169"/>
                    <a:pt x="16592" y="18642"/>
                  </a:cubicBezTo>
                  <a:cubicBezTo>
                    <a:pt x="17544" y="18216"/>
                    <a:pt x="18572" y="17690"/>
                    <a:pt x="19624" y="17063"/>
                  </a:cubicBezTo>
                  <a:cubicBezTo>
                    <a:pt x="20677" y="16437"/>
                    <a:pt x="21705" y="15710"/>
                    <a:pt x="22557" y="14883"/>
                  </a:cubicBezTo>
                  <a:cubicBezTo>
                    <a:pt x="23183" y="14256"/>
                    <a:pt x="23810" y="13529"/>
                    <a:pt x="24211" y="12778"/>
                  </a:cubicBezTo>
                  <a:cubicBezTo>
                    <a:pt x="24436" y="12377"/>
                    <a:pt x="24737" y="11951"/>
                    <a:pt x="24837" y="11424"/>
                  </a:cubicBezTo>
                  <a:cubicBezTo>
                    <a:pt x="24837" y="11424"/>
                    <a:pt x="25163" y="10597"/>
                    <a:pt x="25464" y="9143"/>
                  </a:cubicBezTo>
                  <a:cubicBezTo>
                    <a:pt x="25790" y="7138"/>
                    <a:pt x="25890" y="4231"/>
                    <a:pt x="24737" y="1299"/>
                  </a:cubicBezTo>
                  <a:cubicBezTo>
                    <a:pt x="24665" y="1226"/>
                    <a:pt x="23111" y="0"/>
                    <a:pt x="20322"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2"/>
            <p:cNvSpPr/>
            <p:nvPr/>
          </p:nvSpPr>
          <p:spPr>
            <a:xfrm flipH="1">
              <a:off x="3198125" y="2842553"/>
              <a:ext cx="183000" cy="167075"/>
            </a:xfrm>
            <a:custGeom>
              <a:avLst/>
              <a:gdLst/>
              <a:ahLst/>
              <a:cxnLst/>
              <a:rect l="l" t="t" r="r" b="b"/>
              <a:pathLst>
                <a:path w="7320" h="6683" extrusionOk="0">
                  <a:moveTo>
                    <a:pt x="5487" y="1"/>
                  </a:moveTo>
                  <a:cubicBezTo>
                    <a:pt x="4603" y="1"/>
                    <a:pt x="3529" y="483"/>
                    <a:pt x="2607" y="1559"/>
                  </a:cubicBezTo>
                  <a:cubicBezTo>
                    <a:pt x="1053" y="3113"/>
                    <a:pt x="101" y="5820"/>
                    <a:pt x="1" y="6146"/>
                  </a:cubicBezTo>
                  <a:cubicBezTo>
                    <a:pt x="1" y="6146"/>
                    <a:pt x="1" y="6683"/>
                    <a:pt x="339" y="6683"/>
                  </a:cubicBezTo>
                  <a:cubicBezTo>
                    <a:pt x="366" y="6683"/>
                    <a:pt x="395" y="6679"/>
                    <a:pt x="427" y="6672"/>
                  </a:cubicBezTo>
                  <a:cubicBezTo>
                    <a:pt x="6893" y="4692"/>
                    <a:pt x="7319" y="807"/>
                    <a:pt x="6567" y="306"/>
                  </a:cubicBezTo>
                  <a:cubicBezTo>
                    <a:pt x="6272" y="106"/>
                    <a:pt x="5900" y="1"/>
                    <a:pt x="54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2"/>
            <p:cNvSpPr/>
            <p:nvPr/>
          </p:nvSpPr>
          <p:spPr>
            <a:xfrm flipH="1">
              <a:off x="3705025" y="2774778"/>
              <a:ext cx="114700" cy="179450"/>
            </a:xfrm>
            <a:custGeom>
              <a:avLst/>
              <a:gdLst/>
              <a:ahLst/>
              <a:cxnLst/>
              <a:rect l="l" t="t" r="r" b="b"/>
              <a:pathLst>
                <a:path w="4588" h="7178" extrusionOk="0">
                  <a:moveTo>
                    <a:pt x="1037" y="0"/>
                  </a:moveTo>
                  <a:cubicBezTo>
                    <a:pt x="335" y="0"/>
                    <a:pt x="1" y="912"/>
                    <a:pt x="1" y="1438"/>
                  </a:cubicBezTo>
                  <a:cubicBezTo>
                    <a:pt x="1" y="4997"/>
                    <a:pt x="3860" y="7178"/>
                    <a:pt x="3860" y="7178"/>
                  </a:cubicBezTo>
                  <a:cubicBezTo>
                    <a:pt x="4061" y="6977"/>
                    <a:pt x="4286" y="6877"/>
                    <a:pt x="4587" y="6777"/>
                  </a:cubicBezTo>
                  <a:cubicBezTo>
                    <a:pt x="4587" y="6777"/>
                    <a:pt x="4487" y="3844"/>
                    <a:pt x="2607" y="1137"/>
                  </a:cubicBezTo>
                  <a:cubicBezTo>
                    <a:pt x="1960" y="298"/>
                    <a:pt x="1439" y="0"/>
                    <a:pt x="1037"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2"/>
            <p:cNvSpPr/>
            <p:nvPr/>
          </p:nvSpPr>
          <p:spPr>
            <a:xfrm flipH="1">
              <a:off x="3668075" y="2684628"/>
              <a:ext cx="229975" cy="277750"/>
            </a:xfrm>
            <a:custGeom>
              <a:avLst/>
              <a:gdLst/>
              <a:ahLst/>
              <a:cxnLst/>
              <a:rect l="l" t="t" r="r" b="b"/>
              <a:pathLst>
                <a:path w="9199" h="11110" extrusionOk="0">
                  <a:moveTo>
                    <a:pt x="2698" y="0"/>
                  </a:moveTo>
                  <a:cubicBezTo>
                    <a:pt x="1931" y="0"/>
                    <a:pt x="1319" y="237"/>
                    <a:pt x="1054" y="658"/>
                  </a:cubicBezTo>
                  <a:cubicBezTo>
                    <a:pt x="302" y="1811"/>
                    <a:pt x="1" y="6197"/>
                    <a:pt x="1881" y="8277"/>
                  </a:cubicBezTo>
                  <a:cubicBezTo>
                    <a:pt x="3660" y="10383"/>
                    <a:pt x="6367" y="11109"/>
                    <a:pt x="6367" y="11109"/>
                  </a:cubicBezTo>
                  <a:cubicBezTo>
                    <a:pt x="6567" y="11009"/>
                    <a:pt x="6793" y="10884"/>
                    <a:pt x="6993" y="10784"/>
                  </a:cubicBezTo>
                  <a:cubicBezTo>
                    <a:pt x="6993" y="10784"/>
                    <a:pt x="3134" y="8603"/>
                    <a:pt x="3134" y="5044"/>
                  </a:cubicBezTo>
                  <a:cubicBezTo>
                    <a:pt x="3134" y="4518"/>
                    <a:pt x="3468" y="3606"/>
                    <a:pt x="4170" y="3606"/>
                  </a:cubicBezTo>
                  <a:cubicBezTo>
                    <a:pt x="4572" y="3606"/>
                    <a:pt x="5093" y="3904"/>
                    <a:pt x="5740" y="4743"/>
                  </a:cubicBezTo>
                  <a:cubicBezTo>
                    <a:pt x="7620" y="7450"/>
                    <a:pt x="7720" y="10383"/>
                    <a:pt x="7720" y="10383"/>
                  </a:cubicBezTo>
                  <a:cubicBezTo>
                    <a:pt x="8146" y="10157"/>
                    <a:pt x="8572" y="10057"/>
                    <a:pt x="8973" y="9856"/>
                  </a:cubicBezTo>
                  <a:cubicBezTo>
                    <a:pt x="8973" y="9756"/>
                    <a:pt x="9199" y="5144"/>
                    <a:pt x="7094" y="2438"/>
                  </a:cubicBezTo>
                  <a:cubicBezTo>
                    <a:pt x="5836" y="719"/>
                    <a:pt x="4033" y="0"/>
                    <a:pt x="2698"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2"/>
            <p:cNvSpPr/>
            <p:nvPr/>
          </p:nvSpPr>
          <p:spPr>
            <a:xfrm flipH="1">
              <a:off x="2428075" y="3481078"/>
              <a:ext cx="950550" cy="347925"/>
            </a:xfrm>
            <a:custGeom>
              <a:avLst/>
              <a:gdLst/>
              <a:ahLst/>
              <a:cxnLst/>
              <a:rect l="l" t="t" r="r" b="b"/>
              <a:pathLst>
                <a:path w="38022" h="13917" extrusionOk="0">
                  <a:moveTo>
                    <a:pt x="27026" y="1"/>
                  </a:moveTo>
                  <a:cubicBezTo>
                    <a:pt x="21519" y="1"/>
                    <a:pt x="15120" y="1468"/>
                    <a:pt x="12232" y="2209"/>
                  </a:cubicBezTo>
                  <a:cubicBezTo>
                    <a:pt x="11101" y="2526"/>
                    <a:pt x="10103" y="2648"/>
                    <a:pt x="9237" y="2648"/>
                  </a:cubicBezTo>
                  <a:cubicBezTo>
                    <a:pt x="6339" y="2648"/>
                    <a:pt x="4913" y="1282"/>
                    <a:pt x="4913" y="1282"/>
                  </a:cubicBezTo>
                  <a:cubicBezTo>
                    <a:pt x="4713" y="1808"/>
                    <a:pt x="4186" y="2334"/>
                    <a:pt x="3660" y="2835"/>
                  </a:cubicBezTo>
                  <a:cubicBezTo>
                    <a:pt x="2833" y="3462"/>
                    <a:pt x="1780" y="4214"/>
                    <a:pt x="628" y="4941"/>
                  </a:cubicBezTo>
                  <a:cubicBezTo>
                    <a:pt x="427" y="5041"/>
                    <a:pt x="201" y="5141"/>
                    <a:pt x="1" y="5241"/>
                  </a:cubicBezTo>
                  <a:cubicBezTo>
                    <a:pt x="1" y="5241"/>
                    <a:pt x="614" y="13917"/>
                    <a:pt x="7388" y="13917"/>
                  </a:cubicBezTo>
                  <a:cubicBezTo>
                    <a:pt x="7465" y="13917"/>
                    <a:pt x="7542" y="13915"/>
                    <a:pt x="7620" y="13913"/>
                  </a:cubicBezTo>
                  <a:cubicBezTo>
                    <a:pt x="14613" y="13713"/>
                    <a:pt x="20051" y="9001"/>
                    <a:pt x="25590" y="8074"/>
                  </a:cubicBezTo>
                  <a:cubicBezTo>
                    <a:pt x="26923" y="7847"/>
                    <a:pt x="28154" y="7746"/>
                    <a:pt x="29281" y="7746"/>
                  </a:cubicBezTo>
                  <a:cubicBezTo>
                    <a:pt x="33899" y="7746"/>
                    <a:pt x="36769" y="9453"/>
                    <a:pt x="37695" y="11307"/>
                  </a:cubicBezTo>
                  <a:cubicBezTo>
                    <a:pt x="38021" y="10154"/>
                    <a:pt x="38021" y="8800"/>
                    <a:pt x="37796" y="7447"/>
                  </a:cubicBezTo>
                  <a:cubicBezTo>
                    <a:pt x="37495" y="5968"/>
                    <a:pt x="36868" y="4414"/>
                    <a:pt x="35715" y="2835"/>
                  </a:cubicBezTo>
                  <a:cubicBezTo>
                    <a:pt x="34219" y="703"/>
                    <a:pt x="30836" y="1"/>
                    <a:pt x="27026" y="1"/>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2"/>
            <p:cNvSpPr/>
            <p:nvPr/>
          </p:nvSpPr>
          <p:spPr>
            <a:xfrm flipH="1">
              <a:off x="3132975" y="2776103"/>
              <a:ext cx="807050" cy="681875"/>
            </a:xfrm>
            <a:custGeom>
              <a:avLst/>
              <a:gdLst/>
              <a:ahLst/>
              <a:cxnLst/>
              <a:rect l="l" t="t" r="r" b="b"/>
              <a:pathLst>
                <a:path w="32282" h="27275" extrusionOk="0">
                  <a:moveTo>
                    <a:pt x="27843" y="2659"/>
                  </a:moveTo>
                  <a:cubicBezTo>
                    <a:pt x="28256" y="2659"/>
                    <a:pt x="28628" y="2764"/>
                    <a:pt x="28923" y="2964"/>
                  </a:cubicBezTo>
                  <a:cubicBezTo>
                    <a:pt x="29675" y="3465"/>
                    <a:pt x="29249" y="7350"/>
                    <a:pt x="22783" y="9330"/>
                  </a:cubicBezTo>
                  <a:cubicBezTo>
                    <a:pt x="22751" y="9337"/>
                    <a:pt x="22722" y="9341"/>
                    <a:pt x="22695" y="9341"/>
                  </a:cubicBezTo>
                  <a:cubicBezTo>
                    <a:pt x="22357" y="9341"/>
                    <a:pt x="22357" y="8804"/>
                    <a:pt x="22357" y="8804"/>
                  </a:cubicBezTo>
                  <a:cubicBezTo>
                    <a:pt x="22457" y="8478"/>
                    <a:pt x="23409" y="5771"/>
                    <a:pt x="24963" y="4217"/>
                  </a:cubicBezTo>
                  <a:cubicBezTo>
                    <a:pt x="25885" y="3141"/>
                    <a:pt x="26959" y="2659"/>
                    <a:pt x="27843" y="2659"/>
                  </a:cubicBezTo>
                  <a:close/>
                  <a:moveTo>
                    <a:pt x="29720" y="0"/>
                  </a:moveTo>
                  <a:cubicBezTo>
                    <a:pt x="28056" y="0"/>
                    <a:pt x="25548" y="696"/>
                    <a:pt x="23911" y="2112"/>
                  </a:cubicBezTo>
                  <a:cubicBezTo>
                    <a:pt x="22457" y="3465"/>
                    <a:pt x="21730" y="6097"/>
                    <a:pt x="21404" y="7450"/>
                  </a:cubicBezTo>
                  <a:cubicBezTo>
                    <a:pt x="19523" y="6065"/>
                    <a:pt x="17234" y="5476"/>
                    <a:pt x="14979" y="5476"/>
                  </a:cubicBezTo>
                  <a:cubicBezTo>
                    <a:pt x="13479" y="5476"/>
                    <a:pt x="11994" y="5737"/>
                    <a:pt x="10652" y="6197"/>
                  </a:cubicBezTo>
                  <a:cubicBezTo>
                    <a:pt x="10251" y="6398"/>
                    <a:pt x="9825" y="6498"/>
                    <a:pt x="9399" y="6724"/>
                  </a:cubicBezTo>
                  <a:cubicBezTo>
                    <a:pt x="9098" y="6824"/>
                    <a:pt x="8873" y="6924"/>
                    <a:pt x="8672" y="7125"/>
                  </a:cubicBezTo>
                  <a:cubicBezTo>
                    <a:pt x="8472" y="7225"/>
                    <a:pt x="8246" y="7350"/>
                    <a:pt x="8046" y="7450"/>
                  </a:cubicBezTo>
                  <a:cubicBezTo>
                    <a:pt x="7219" y="7977"/>
                    <a:pt x="6592" y="8603"/>
                    <a:pt x="6066" y="9330"/>
                  </a:cubicBezTo>
                  <a:cubicBezTo>
                    <a:pt x="3033" y="13190"/>
                    <a:pt x="5013" y="18102"/>
                    <a:pt x="3234" y="21435"/>
                  </a:cubicBezTo>
                  <a:cubicBezTo>
                    <a:pt x="1479" y="24769"/>
                    <a:pt x="1" y="26147"/>
                    <a:pt x="1" y="26974"/>
                  </a:cubicBezTo>
                  <a:cubicBezTo>
                    <a:pt x="101" y="26974"/>
                    <a:pt x="101" y="27175"/>
                    <a:pt x="226" y="27275"/>
                  </a:cubicBezTo>
                  <a:cubicBezTo>
                    <a:pt x="7419" y="26448"/>
                    <a:pt x="6592" y="14643"/>
                    <a:pt x="16818" y="11410"/>
                  </a:cubicBezTo>
                  <a:cubicBezTo>
                    <a:pt x="18233" y="10918"/>
                    <a:pt x="19481" y="10738"/>
                    <a:pt x="20548" y="10738"/>
                  </a:cubicBezTo>
                  <a:cubicBezTo>
                    <a:pt x="23337" y="10738"/>
                    <a:pt x="24891" y="11964"/>
                    <a:pt x="24963" y="12037"/>
                  </a:cubicBezTo>
                  <a:cubicBezTo>
                    <a:pt x="24662" y="11410"/>
                    <a:pt x="24437" y="10784"/>
                    <a:pt x="24036" y="10257"/>
                  </a:cubicBezTo>
                  <a:cubicBezTo>
                    <a:pt x="25289" y="10157"/>
                    <a:pt x="27169" y="9731"/>
                    <a:pt x="28923" y="8478"/>
                  </a:cubicBezTo>
                  <a:cubicBezTo>
                    <a:pt x="32282" y="6097"/>
                    <a:pt x="32181" y="1285"/>
                    <a:pt x="31329" y="458"/>
                  </a:cubicBezTo>
                  <a:cubicBezTo>
                    <a:pt x="31097" y="154"/>
                    <a:pt x="30502" y="0"/>
                    <a:pt x="29720"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2"/>
            <p:cNvSpPr/>
            <p:nvPr/>
          </p:nvSpPr>
          <p:spPr>
            <a:xfrm flipH="1">
              <a:off x="3864175" y="3423653"/>
              <a:ext cx="90750" cy="69325"/>
            </a:xfrm>
            <a:custGeom>
              <a:avLst/>
              <a:gdLst/>
              <a:ahLst/>
              <a:cxnLst/>
              <a:rect l="l" t="t" r="r" b="b"/>
              <a:pathLst>
                <a:path w="3630" h="2773" extrusionOk="0">
                  <a:moveTo>
                    <a:pt x="2509" y="0"/>
                  </a:moveTo>
                  <a:cubicBezTo>
                    <a:pt x="1746" y="0"/>
                    <a:pt x="542" y="264"/>
                    <a:pt x="396" y="646"/>
                  </a:cubicBezTo>
                  <a:cubicBezTo>
                    <a:pt x="1" y="1623"/>
                    <a:pt x="879" y="2773"/>
                    <a:pt x="1929" y="2773"/>
                  </a:cubicBezTo>
                  <a:cubicBezTo>
                    <a:pt x="2010" y="2773"/>
                    <a:pt x="2093" y="2766"/>
                    <a:pt x="2176" y="2751"/>
                  </a:cubicBezTo>
                  <a:cubicBezTo>
                    <a:pt x="3629" y="2626"/>
                    <a:pt x="3429" y="345"/>
                    <a:pt x="3103" y="120"/>
                  </a:cubicBezTo>
                  <a:cubicBezTo>
                    <a:pt x="3021" y="38"/>
                    <a:pt x="2796" y="0"/>
                    <a:pt x="2509" y="0"/>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2"/>
            <p:cNvSpPr/>
            <p:nvPr/>
          </p:nvSpPr>
          <p:spPr>
            <a:xfrm flipH="1">
              <a:off x="3498900" y="3353953"/>
              <a:ext cx="122200" cy="122825"/>
            </a:xfrm>
            <a:custGeom>
              <a:avLst/>
              <a:gdLst/>
              <a:ahLst/>
              <a:cxnLst/>
              <a:rect l="l" t="t" r="r" b="b"/>
              <a:pathLst>
                <a:path w="4888" h="4913" extrusionOk="0">
                  <a:moveTo>
                    <a:pt x="2382" y="1"/>
                  </a:moveTo>
                  <a:cubicBezTo>
                    <a:pt x="1028" y="1"/>
                    <a:pt x="1" y="1153"/>
                    <a:pt x="1" y="2507"/>
                  </a:cubicBezTo>
                  <a:cubicBezTo>
                    <a:pt x="1" y="3760"/>
                    <a:pt x="1028" y="4913"/>
                    <a:pt x="2382" y="4913"/>
                  </a:cubicBezTo>
                  <a:cubicBezTo>
                    <a:pt x="3760" y="4913"/>
                    <a:pt x="4888" y="3760"/>
                    <a:pt x="4888" y="2507"/>
                  </a:cubicBezTo>
                  <a:cubicBezTo>
                    <a:pt x="4888" y="1153"/>
                    <a:pt x="3760" y="1"/>
                    <a:pt x="2382" y="1"/>
                  </a:cubicBezTo>
                  <a:close/>
                </a:path>
              </a:pathLst>
            </a:custGeom>
            <a:solidFill>
              <a:srgbClr val="FF7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2"/>
            <p:cNvSpPr/>
            <p:nvPr/>
          </p:nvSpPr>
          <p:spPr>
            <a:xfrm flipH="1">
              <a:off x="3644875" y="3304453"/>
              <a:ext cx="44525" cy="59550"/>
            </a:xfrm>
            <a:custGeom>
              <a:avLst/>
              <a:gdLst/>
              <a:ahLst/>
              <a:cxnLst/>
              <a:rect l="l" t="t" r="r" b="b"/>
              <a:pathLst>
                <a:path w="1781" h="2382" extrusionOk="0">
                  <a:moveTo>
                    <a:pt x="853" y="1"/>
                  </a:moveTo>
                  <a:cubicBezTo>
                    <a:pt x="427" y="1"/>
                    <a:pt x="1" y="502"/>
                    <a:pt x="1" y="1254"/>
                  </a:cubicBezTo>
                  <a:cubicBezTo>
                    <a:pt x="1" y="1880"/>
                    <a:pt x="427" y="2382"/>
                    <a:pt x="853" y="2382"/>
                  </a:cubicBezTo>
                  <a:cubicBezTo>
                    <a:pt x="1354" y="2382"/>
                    <a:pt x="1780" y="1880"/>
                    <a:pt x="1780" y="1254"/>
                  </a:cubicBezTo>
                  <a:cubicBezTo>
                    <a:pt x="1780" y="502"/>
                    <a:pt x="1354" y="1"/>
                    <a:pt x="8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2"/>
            <p:cNvSpPr/>
            <p:nvPr/>
          </p:nvSpPr>
          <p:spPr>
            <a:xfrm flipH="1">
              <a:off x="3665550" y="3289703"/>
              <a:ext cx="39500" cy="35450"/>
            </a:xfrm>
            <a:custGeom>
              <a:avLst/>
              <a:gdLst/>
              <a:ahLst/>
              <a:cxnLst/>
              <a:rect l="l" t="t" r="r" b="b"/>
              <a:pathLst>
                <a:path w="1580" h="1418" extrusionOk="0">
                  <a:moveTo>
                    <a:pt x="177" y="0"/>
                  </a:moveTo>
                  <a:cubicBezTo>
                    <a:pt x="150" y="0"/>
                    <a:pt x="126" y="19"/>
                    <a:pt x="100" y="64"/>
                  </a:cubicBezTo>
                  <a:cubicBezTo>
                    <a:pt x="0" y="365"/>
                    <a:pt x="426" y="1418"/>
                    <a:pt x="1053" y="1418"/>
                  </a:cubicBezTo>
                  <a:cubicBezTo>
                    <a:pt x="1479" y="1317"/>
                    <a:pt x="1579" y="791"/>
                    <a:pt x="1479" y="691"/>
                  </a:cubicBezTo>
                  <a:cubicBezTo>
                    <a:pt x="1354" y="591"/>
                    <a:pt x="1153" y="691"/>
                    <a:pt x="953" y="465"/>
                  </a:cubicBezTo>
                  <a:cubicBezTo>
                    <a:pt x="451" y="305"/>
                    <a:pt x="287" y="0"/>
                    <a:pt x="17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2"/>
            <p:cNvSpPr/>
            <p:nvPr/>
          </p:nvSpPr>
          <p:spPr>
            <a:xfrm flipH="1">
              <a:off x="3671675" y="2977103"/>
              <a:ext cx="62200" cy="34925"/>
            </a:xfrm>
            <a:custGeom>
              <a:avLst/>
              <a:gdLst/>
              <a:ahLst/>
              <a:cxnLst/>
              <a:rect l="l" t="t" r="r" b="b"/>
              <a:pathLst>
                <a:path w="2488" h="1397" extrusionOk="0">
                  <a:moveTo>
                    <a:pt x="1617" y="1"/>
                  </a:moveTo>
                  <a:cubicBezTo>
                    <a:pt x="1480" y="1"/>
                    <a:pt x="1325" y="13"/>
                    <a:pt x="1153" y="37"/>
                  </a:cubicBezTo>
                  <a:cubicBezTo>
                    <a:pt x="426" y="137"/>
                    <a:pt x="0" y="864"/>
                    <a:pt x="527" y="1290"/>
                  </a:cubicBezTo>
                  <a:cubicBezTo>
                    <a:pt x="606" y="1365"/>
                    <a:pt x="725" y="1397"/>
                    <a:pt x="864" y="1397"/>
                  </a:cubicBezTo>
                  <a:cubicBezTo>
                    <a:pt x="1474" y="1397"/>
                    <a:pt x="2488" y="785"/>
                    <a:pt x="2406" y="438"/>
                  </a:cubicBezTo>
                  <a:cubicBezTo>
                    <a:pt x="2330" y="132"/>
                    <a:pt x="206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2"/>
            <p:cNvSpPr/>
            <p:nvPr/>
          </p:nvSpPr>
          <p:spPr>
            <a:xfrm flipH="1">
              <a:off x="3551250" y="2943603"/>
              <a:ext cx="88650" cy="29475"/>
            </a:xfrm>
            <a:custGeom>
              <a:avLst/>
              <a:gdLst/>
              <a:ahLst/>
              <a:cxnLst/>
              <a:rect l="l" t="t" r="r" b="b"/>
              <a:pathLst>
                <a:path w="3546" h="1179" extrusionOk="0">
                  <a:moveTo>
                    <a:pt x="1917" y="0"/>
                  </a:moveTo>
                  <a:cubicBezTo>
                    <a:pt x="1336" y="0"/>
                    <a:pt x="759" y="81"/>
                    <a:pt x="527" y="224"/>
                  </a:cubicBezTo>
                  <a:cubicBezTo>
                    <a:pt x="1" y="425"/>
                    <a:pt x="853" y="951"/>
                    <a:pt x="1254" y="1151"/>
                  </a:cubicBezTo>
                  <a:cubicBezTo>
                    <a:pt x="1316" y="1169"/>
                    <a:pt x="1408" y="1178"/>
                    <a:pt x="1520" y="1178"/>
                  </a:cubicBezTo>
                  <a:cubicBezTo>
                    <a:pt x="2183" y="1178"/>
                    <a:pt x="3545" y="875"/>
                    <a:pt x="3459" y="425"/>
                  </a:cubicBezTo>
                  <a:cubicBezTo>
                    <a:pt x="3403" y="130"/>
                    <a:pt x="2656" y="0"/>
                    <a:pt x="1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2"/>
            <p:cNvSpPr/>
            <p:nvPr/>
          </p:nvSpPr>
          <p:spPr>
            <a:xfrm flipH="1">
              <a:off x="3430975" y="2959528"/>
              <a:ext cx="67950" cy="33850"/>
            </a:xfrm>
            <a:custGeom>
              <a:avLst/>
              <a:gdLst/>
              <a:ahLst/>
              <a:cxnLst/>
              <a:rect l="l" t="t" r="r" b="b"/>
              <a:pathLst>
                <a:path w="2718" h="1354" extrusionOk="0">
                  <a:moveTo>
                    <a:pt x="805" y="1"/>
                  </a:moveTo>
                  <a:cubicBezTo>
                    <a:pt x="745" y="1"/>
                    <a:pt x="685" y="5"/>
                    <a:pt x="627" y="13"/>
                  </a:cubicBezTo>
                  <a:cubicBezTo>
                    <a:pt x="1" y="113"/>
                    <a:pt x="226" y="1141"/>
                    <a:pt x="753" y="1266"/>
                  </a:cubicBezTo>
                  <a:cubicBezTo>
                    <a:pt x="972" y="1310"/>
                    <a:pt x="1295" y="1354"/>
                    <a:pt x="1607" y="1354"/>
                  </a:cubicBezTo>
                  <a:cubicBezTo>
                    <a:pt x="2011" y="1354"/>
                    <a:pt x="2394" y="1281"/>
                    <a:pt x="2507" y="1041"/>
                  </a:cubicBezTo>
                  <a:cubicBezTo>
                    <a:pt x="2717" y="760"/>
                    <a:pt x="1642" y="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2"/>
            <p:cNvSpPr/>
            <p:nvPr/>
          </p:nvSpPr>
          <p:spPr>
            <a:xfrm flipH="1">
              <a:off x="3512575" y="2990453"/>
              <a:ext cx="64650" cy="37750"/>
            </a:xfrm>
            <a:custGeom>
              <a:avLst/>
              <a:gdLst/>
              <a:ahLst/>
              <a:cxnLst/>
              <a:rect l="l" t="t" r="r" b="b"/>
              <a:pathLst>
                <a:path w="2586" h="1510" extrusionOk="0">
                  <a:moveTo>
                    <a:pt x="1588" y="0"/>
                  </a:moveTo>
                  <a:cubicBezTo>
                    <a:pt x="1522" y="0"/>
                    <a:pt x="1452" y="9"/>
                    <a:pt x="1378" y="29"/>
                  </a:cubicBezTo>
                  <a:cubicBezTo>
                    <a:pt x="1053" y="29"/>
                    <a:pt x="0" y="1057"/>
                    <a:pt x="326" y="1383"/>
                  </a:cubicBezTo>
                  <a:cubicBezTo>
                    <a:pt x="416" y="1473"/>
                    <a:pt x="575" y="1509"/>
                    <a:pt x="764" y="1509"/>
                  </a:cubicBezTo>
                  <a:cubicBezTo>
                    <a:pt x="1203" y="1509"/>
                    <a:pt x="1807" y="1315"/>
                    <a:pt x="2105" y="1157"/>
                  </a:cubicBezTo>
                  <a:cubicBezTo>
                    <a:pt x="2585" y="974"/>
                    <a:pt x="2273" y="0"/>
                    <a:pt x="1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2"/>
            <p:cNvSpPr/>
            <p:nvPr/>
          </p:nvSpPr>
          <p:spPr>
            <a:xfrm flipH="1">
              <a:off x="3587225" y="2994528"/>
              <a:ext cx="60175" cy="29125"/>
            </a:xfrm>
            <a:custGeom>
              <a:avLst/>
              <a:gdLst/>
              <a:ahLst/>
              <a:cxnLst/>
              <a:rect l="l" t="t" r="r" b="b"/>
              <a:pathLst>
                <a:path w="2407" h="1165" extrusionOk="0">
                  <a:moveTo>
                    <a:pt x="1088" y="1"/>
                  </a:moveTo>
                  <a:cubicBezTo>
                    <a:pt x="883" y="1"/>
                    <a:pt x="710" y="25"/>
                    <a:pt x="627" y="67"/>
                  </a:cubicBezTo>
                  <a:cubicBezTo>
                    <a:pt x="100" y="267"/>
                    <a:pt x="0" y="693"/>
                    <a:pt x="100" y="994"/>
                  </a:cubicBezTo>
                  <a:cubicBezTo>
                    <a:pt x="176" y="1117"/>
                    <a:pt x="312" y="1165"/>
                    <a:pt x="476" y="1165"/>
                  </a:cubicBezTo>
                  <a:cubicBezTo>
                    <a:pt x="745" y="1165"/>
                    <a:pt x="1088" y="1034"/>
                    <a:pt x="1353" y="894"/>
                  </a:cubicBezTo>
                  <a:cubicBezTo>
                    <a:pt x="1779" y="794"/>
                    <a:pt x="2406" y="367"/>
                    <a:pt x="1980" y="167"/>
                  </a:cubicBezTo>
                  <a:cubicBezTo>
                    <a:pt x="1730" y="50"/>
                    <a:pt x="1378"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2"/>
            <p:cNvSpPr/>
            <p:nvPr/>
          </p:nvSpPr>
          <p:spPr>
            <a:xfrm flipH="1">
              <a:off x="3582225" y="3034153"/>
              <a:ext cx="33850" cy="27225"/>
            </a:xfrm>
            <a:custGeom>
              <a:avLst/>
              <a:gdLst/>
              <a:ahLst/>
              <a:cxnLst/>
              <a:rect l="l" t="t" r="r" b="b"/>
              <a:pathLst>
                <a:path w="1354" h="1089" extrusionOk="0">
                  <a:moveTo>
                    <a:pt x="1045" y="1"/>
                  </a:moveTo>
                  <a:cubicBezTo>
                    <a:pt x="664" y="1"/>
                    <a:pt x="100" y="342"/>
                    <a:pt x="100" y="562"/>
                  </a:cubicBezTo>
                  <a:cubicBezTo>
                    <a:pt x="0" y="787"/>
                    <a:pt x="301" y="1088"/>
                    <a:pt x="727" y="1088"/>
                  </a:cubicBezTo>
                  <a:cubicBezTo>
                    <a:pt x="1153" y="1088"/>
                    <a:pt x="1354" y="361"/>
                    <a:pt x="1354" y="161"/>
                  </a:cubicBezTo>
                  <a:cubicBezTo>
                    <a:pt x="1300" y="47"/>
                    <a:pt x="11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2"/>
            <p:cNvSpPr/>
            <p:nvPr/>
          </p:nvSpPr>
          <p:spPr>
            <a:xfrm flipH="1">
              <a:off x="2731350" y="2975503"/>
              <a:ext cx="15675" cy="41375"/>
            </a:xfrm>
            <a:custGeom>
              <a:avLst/>
              <a:gdLst/>
              <a:ahLst/>
              <a:cxnLst/>
              <a:rect l="l" t="t" r="r" b="b"/>
              <a:pathLst>
                <a:path w="627" h="1655" extrusionOk="0">
                  <a:moveTo>
                    <a:pt x="326" y="1"/>
                  </a:moveTo>
                  <a:lnTo>
                    <a:pt x="326" y="101"/>
                  </a:lnTo>
                  <a:lnTo>
                    <a:pt x="326" y="301"/>
                  </a:lnTo>
                  <a:cubicBezTo>
                    <a:pt x="326" y="402"/>
                    <a:pt x="226" y="627"/>
                    <a:pt x="226" y="828"/>
                  </a:cubicBezTo>
                  <a:cubicBezTo>
                    <a:pt x="226" y="928"/>
                    <a:pt x="226" y="1028"/>
                    <a:pt x="126" y="1028"/>
                  </a:cubicBezTo>
                  <a:lnTo>
                    <a:pt x="126" y="1254"/>
                  </a:lnTo>
                  <a:cubicBezTo>
                    <a:pt x="126" y="1354"/>
                    <a:pt x="0" y="1354"/>
                    <a:pt x="0" y="1454"/>
                  </a:cubicBezTo>
                  <a:lnTo>
                    <a:pt x="0" y="1555"/>
                  </a:lnTo>
                  <a:cubicBezTo>
                    <a:pt x="0" y="1555"/>
                    <a:pt x="0" y="1655"/>
                    <a:pt x="126" y="1655"/>
                  </a:cubicBezTo>
                  <a:lnTo>
                    <a:pt x="126" y="1555"/>
                  </a:lnTo>
                  <a:cubicBezTo>
                    <a:pt x="226" y="1555"/>
                    <a:pt x="326" y="1555"/>
                    <a:pt x="326" y="1454"/>
                  </a:cubicBezTo>
                  <a:cubicBezTo>
                    <a:pt x="527" y="1354"/>
                    <a:pt x="627" y="1128"/>
                    <a:pt x="627" y="928"/>
                  </a:cubicBezTo>
                  <a:lnTo>
                    <a:pt x="627" y="301"/>
                  </a:lnTo>
                  <a:cubicBezTo>
                    <a:pt x="627" y="10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2"/>
            <p:cNvSpPr/>
            <p:nvPr/>
          </p:nvSpPr>
          <p:spPr>
            <a:xfrm flipH="1">
              <a:off x="2702525" y="2988028"/>
              <a:ext cx="18200" cy="42025"/>
            </a:xfrm>
            <a:custGeom>
              <a:avLst/>
              <a:gdLst/>
              <a:ahLst/>
              <a:cxnLst/>
              <a:rect l="l" t="t" r="r" b="b"/>
              <a:pathLst>
                <a:path w="728" h="1681" extrusionOk="0">
                  <a:moveTo>
                    <a:pt x="527" y="1"/>
                  </a:moveTo>
                  <a:cubicBezTo>
                    <a:pt x="427" y="1"/>
                    <a:pt x="427" y="1"/>
                    <a:pt x="427" y="126"/>
                  </a:cubicBezTo>
                  <a:cubicBezTo>
                    <a:pt x="427" y="126"/>
                    <a:pt x="327" y="226"/>
                    <a:pt x="327" y="327"/>
                  </a:cubicBezTo>
                  <a:cubicBezTo>
                    <a:pt x="327" y="427"/>
                    <a:pt x="327" y="627"/>
                    <a:pt x="201" y="853"/>
                  </a:cubicBezTo>
                  <a:cubicBezTo>
                    <a:pt x="201" y="1054"/>
                    <a:pt x="201" y="1254"/>
                    <a:pt x="101" y="1379"/>
                  </a:cubicBezTo>
                  <a:lnTo>
                    <a:pt x="101" y="1480"/>
                  </a:lnTo>
                  <a:lnTo>
                    <a:pt x="1" y="1580"/>
                  </a:lnTo>
                  <a:cubicBezTo>
                    <a:pt x="1" y="1680"/>
                    <a:pt x="101" y="1680"/>
                    <a:pt x="101" y="1680"/>
                  </a:cubicBezTo>
                  <a:lnTo>
                    <a:pt x="201" y="1680"/>
                  </a:lnTo>
                  <a:cubicBezTo>
                    <a:pt x="201" y="1580"/>
                    <a:pt x="327" y="1580"/>
                    <a:pt x="427" y="1480"/>
                  </a:cubicBezTo>
                  <a:cubicBezTo>
                    <a:pt x="527" y="1379"/>
                    <a:pt x="627" y="1154"/>
                    <a:pt x="627" y="953"/>
                  </a:cubicBezTo>
                  <a:cubicBezTo>
                    <a:pt x="728" y="753"/>
                    <a:pt x="627" y="527"/>
                    <a:pt x="627" y="327"/>
                  </a:cubicBezTo>
                  <a:cubicBezTo>
                    <a:pt x="627" y="126"/>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2"/>
            <p:cNvSpPr/>
            <p:nvPr/>
          </p:nvSpPr>
          <p:spPr>
            <a:xfrm flipH="1">
              <a:off x="2671200" y="2991178"/>
              <a:ext cx="23200" cy="54525"/>
            </a:xfrm>
            <a:custGeom>
              <a:avLst/>
              <a:gdLst/>
              <a:ahLst/>
              <a:cxnLst/>
              <a:rect l="l" t="t" r="r" b="b"/>
              <a:pathLst>
                <a:path w="928" h="2181" extrusionOk="0">
                  <a:moveTo>
                    <a:pt x="727" y="0"/>
                  </a:moveTo>
                  <a:cubicBezTo>
                    <a:pt x="727" y="0"/>
                    <a:pt x="727" y="201"/>
                    <a:pt x="627" y="401"/>
                  </a:cubicBezTo>
                  <a:cubicBezTo>
                    <a:pt x="527" y="627"/>
                    <a:pt x="402" y="827"/>
                    <a:pt x="402" y="1128"/>
                  </a:cubicBezTo>
                  <a:cubicBezTo>
                    <a:pt x="301" y="1354"/>
                    <a:pt x="201" y="1554"/>
                    <a:pt x="201" y="1755"/>
                  </a:cubicBezTo>
                  <a:cubicBezTo>
                    <a:pt x="101" y="1880"/>
                    <a:pt x="101" y="1980"/>
                    <a:pt x="101" y="1980"/>
                  </a:cubicBezTo>
                  <a:lnTo>
                    <a:pt x="1" y="2080"/>
                  </a:lnTo>
                  <a:lnTo>
                    <a:pt x="1" y="2181"/>
                  </a:lnTo>
                  <a:lnTo>
                    <a:pt x="201" y="2181"/>
                  </a:lnTo>
                  <a:lnTo>
                    <a:pt x="301" y="2080"/>
                  </a:lnTo>
                  <a:cubicBezTo>
                    <a:pt x="402" y="2080"/>
                    <a:pt x="402" y="1980"/>
                    <a:pt x="402" y="1980"/>
                  </a:cubicBezTo>
                  <a:cubicBezTo>
                    <a:pt x="627" y="1755"/>
                    <a:pt x="727" y="1454"/>
                    <a:pt x="828" y="1253"/>
                  </a:cubicBezTo>
                  <a:cubicBezTo>
                    <a:pt x="828" y="928"/>
                    <a:pt x="928" y="627"/>
                    <a:pt x="928" y="401"/>
                  </a:cubicBezTo>
                  <a:lnTo>
                    <a:pt x="928" y="100"/>
                  </a:lnTo>
                  <a:lnTo>
                    <a:pt x="8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2"/>
            <p:cNvSpPr/>
            <p:nvPr/>
          </p:nvSpPr>
          <p:spPr>
            <a:xfrm flipH="1">
              <a:off x="2649900" y="3016853"/>
              <a:ext cx="26325" cy="44525"/>
            </a:xfrm>
            <a:custGeom>
              <a:avLst/>
              <a:gdLst/>
              <a:ahLst/>
              <a:cxnLst/>
              <a:rect l="l" t="t" r="r" b="b"/>
              <a:pathLst>
                <a:path w="1053" h="1781" extrusionOk="0">
                  <a:moveTo>
                    <a:pt x="827" y="1"/>
                  </a:moveTo>
                  <a:cubicBezTo>
                    <a:pt x="827" y="1"/>
                    <a:pt x="727" y="101"/>
                    <a:pt x="727" y="327"/>
                  </a:cubicBezTo>
                  <a:cubicBezTo>
                    <a:pt x="627" y="527"/>
                    <a:pt x="527" y="728"/>
                    <a:pt x="527" y="953"/>
                  </a:cubicBezTo>
                  <a:cubicBezTo>
                    <a:pt x="426" y="1154"/>
                    <a:pt x="301" y="1354"/>
                    <a:pt x="201" y="1479"/>
                  </a:cubicBezTo>
                  <a:lnTo>
                    <a:pt x="201" y="1580"/>
                  </a:lnTo>
                  <a:lnTo>
                    <a:pt x="101" y="1580"/>
                  </a:lnTo>
                  <a:lnTo>
                    <a:pt x="101" y="1680"/>
                  </a:lnTo>
                  <a:lnTo>
                    <a:pt x="0" y="1780"/>
                  </a:lnTo>
                  <a:lnTo>
                    <a:pt x="301" y="1780"/>
                  </a:lnTo>
                  <a:cubicBezTo>
                    <a:pt x="426" y="1780"/>
                    <a:pt x="426" y="1680"/>
                    <a:pt x="426" y="1680"/>
                  </a:cubicBezTo>
                  <a:cubicBezTo>
                    <a:pt x="527" y="1580"/>
                    <a:pt x="627" y="1479"/>
                    <a:pt x="727" y="1354"/>
                  </a:cubicBezTo>
                  <a:cubicBezTo>
                    <a:pt x="727" y="1254"/>
                    <a:pt x="827" y="1154"/>
                    <a:pt x="827" y="1053"/>
                  </a:cubicBezTo>
                  <a:cubicBezTo>
                    <a:pt x="928" y="853"/>
                    <a:pt x="928" y="627"/>
                    <a:pt x="1053" y="427"/>
                  </a:cubicBezTo>
                  <a:lnTo>
                    <a:pt x="1053" y="101"/>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2"/>
            <p:cNvSpPr/>
            <p:nvPr/>
          </p:nvSpPr>
          <p:spPr>
            <a:xfrm flipH="1">
              <a:off x="2631725" y="3045678"/>
              <a:ext cx="31350" cy="32475"/>
            </a:xfrm>
            <a:custGeom>
              <a:avLst/>
              <a:gdLst/>
              <a:ahLst/>
              <a:cxnLst/>
              <a:rect l="l" t="t" r="r" b="b"/>
              <a:pathLst>
                <a:path w="1254" h="1299" extrusionOk="0">
                  <a:moveTo>
                    <a:pt x="1154" y="1"/>
                  </a:moveTo>
                  <a:lnTo>
                    <a:pt x="928" y="201"/>
                  </a:lnTo>
                  <a:lnTo>
                    <a:pt x="527" y="627"/>
                  </a:lnTo>
                  <a:lnTo>
                    <a:pt x="201" y="953"/>
                  </a:lnTo>
                  <a:cubicBezTo>
                    <a:pt x="201" y="1053"/>
                    <a:pt x="101" y="1053"/>
                    <a:pt x="101" y="1053"/>
                  </a:cubicBezTo>
                  <a:lnTo>
                    <a:pt x="101" y="1154"/>
                  </a:lnTo>
                  <a:lnTo>
                    <a:pt x="1" y="1154"/>
                  </a:lnTo>
                  <a:cubicBezTo>
                    <a:pt x="1" y="1254"/>
                    <a:pt x="1" y="1254"/>
                    <a:pt x="101" y="1254"/>
                  </a:cubicBezTo>
                  <a:cubicBezTo>
                    <a:pt x="101" y="1254"/>
                    <a:pt x="145" y="1298"/>
                    <a:pt x="235" y="1298"/>
                  </a:cubicBezTo>
                  <a:cubicBezTo>
                    <a:pt x="279" y="1298"/>
                    <a:pt x="335" y="1287"/>
                    <a:pt x="402" y="1254"/>
                  </a:cubicBezTo>
                  <a:cubicBezTo>
                    <a:pt x="527" y="1154"/>
                    <a:pt x="727" y="1053"/>
                    <a:pt x="828" y="828"/>
                  </a:cubicBezTo>
                  <a:cubicBezTo>
                    <a:pt x="1028" y="727"/>
                    <a:pt x="1154" y="527"/>
                    <a:pt x="1254" y="326"/>
                  </a:cubicBezTo>
                  <a:lnTo>
                    <a:pt x="1254" y="101"/>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2"/>
            <p:cNvSpPr/>
            <p:nvPr/>
          </p:nvSpPr>
          <p:spPr>
            <a:xfrm flipH="1">
              <a:off x="2621700" y="3768753"/>
              <a:ext cx="195500" cy="770075"/>
            </a:xfrm>
            <a:custGeom>
              <a:avLst/>
              <a:gdLst/>
              <a:ahLst/>
              <a:cxnLst/>
              <a:rect l="l" t="t" r="r" b="b"/>
              <a:pathLst>
                <a:path w="7820" h="30803" extrusionOk="0">
                  <a:moveTo>
                    <a:pt x="2306" y="0"/>
                  </a:moveTo>
                  <a:cubicBezTo>
                    <a:pt x="2306" y="0"/>
                    <a:pt x="1980" y="526"/>
                    <a:pt x="1554" y="1354"/>
                  </a:cubicBezTo>
                  <a:cubicBezTo>
                    <a:pt x="1253" y="2206"/>
                    <a:pt x="627" y="3459"/>
                    <a:pt x="301" y="5013"/>
                  </a:cubicBezTo>
                  <a:cubicBezTo>
                    <a:pt x="100" y="5740"/>
                    <a:pt x="0" y="6692"/>
                    <a:pt x="0" y="7619"/>
                  </a:cubicBezTo>
                  <a:lnTo>
                    <a:pt x="0" y="8371"/>
                  </a:lnTo>
                  <a:lnTo>
                    <a:pt x="0" y="9098"/>
                  </a:lnTo>
                  <a:cubicBezTo>
                    <a:pt x="100" y="9298"/>
                    <a:pt x="100" y="9499"/>
                    <a:pt x="201" y="9724"/>
                  </a:cubicBezTo>
                  <a:lnTo>
                    <a:pt x="201" y="10126"/>
                  </a:lnTo>
                  <a:cubicBezTo>
                    <a:pt x="201" y="10251"/>
                    <a:pt x="301" y="10351"/>
                    <a:pt x="301" y="10552"/>
                  </a:cubicBezTo>
                  <a:cubicBezTo>
                    <a:pt x="627" y="11504"/>
                    <a:pt x="1153" y="12431"/>
                    <a:pt x="1679" y="13384"/>
                  </a:cubicBezTo>
                  <a:cubicBezTo>
                    <a:pt x="2306" y="14211"/>
                    <a:pt x="3033" y="15038"/>
                    <a:pt x="3760" y="15765"/>
                  </a:cubicBezTo>
                  <a:cubicBezTo>
                    <a:pt x="4486" y="16617"/>
                    <a:pt x="5314" y="17344"/>
                    <a:pt x="6065" y="17970"/>
                  </a:cubicBezTo>
                  <a:cubicBezTo>
                    <a:pt x="6466" y="18396"/>
                    <a:pt x="6792" y="18697"/>
                    <a:pt x="7093" y="19123"/>
                  </a:cubicBezTo>
                  <a:cubicBezTo>
                    <a:pt x="7193" y="19223"/>
                    <a:pt x="7319" y="19324"/>
                    <a:pt x="7319" y="19424"/>
                  </a:cubicBezTo>
                  <a:cubicBezTo>
                    <a:pt x="7419" y="19424"/>
                    <a:pt x="7419" y="19524"/>
                    <a:pt x="7419" y="19524"/>
                  </a:cubicBezTo>
                  <a:lnTo>
                    <a:pt x="7419" y="19649"/>
                  </a:lnTo>
                  <a:cubicBezTo>
                    <a:pt x="7419" y="19850"/>
                    <a:pt x="7419" y="20151"/>
                    <a:pt x="7319" y="20376"/>
                  </a:cubicBezTo>
                  <a:cubicBezTo>
                    <a:pt x="7193" y="21304"/>
                    <a:pt x="6892" y="22256"/>
                    <a:pt x="6692" y="23183"/>
                  </a:cubicBezTo>
                  <a:cubicBezTo>
                    <a:pt x="6366" y="24035"/>
                    <a:pt x="6166" y="24862"/>
                    <a:pt x="5940" y="25589"/>
                  </a:cubicBezTo>
                  <a:cubicBezTo>
                    <a:pt x="5439" y="27168"/>
                    <a:pt x="5113" y="28421"/>
                    <a:pt x="4812" y="29349"/>
                  </a:cubicBezTo>
                  <a:cubicBezTo>
                    <a:pt x="4587" y="30176"/>
                    <a:pt x="4386" y="30702"/>
                    <a:pt x="4386" y="30702"/>
                  </a:cubicBezTo>
                  <a:cubicBezTo>
                    <a:pt x="4386" y="30802"/>
                    <a:pt x="4486" y="30802"/>
                    <a:pt x="4486" y="30802"/>
                  </a:cubicBezTo>
                  <a:lnTo>
                    <a:pt x="4587" y="30802"/>
                  </a:lnTo>
                  <a:cubicBezTo>
                    <a:pt x="4587" y="30802"/>
                    <a:pt x="4812" y="30301"/>
                    <a:pt x="5013" y="29349"/>
                  </a:cubicBezTo>
                  <a:cubicBezTo>
                    <a:pt x="5314" y="28522"/>
                    <a:pt x="5740" y="27268"/>
                    <a:pt x="6266" y="25689"/>
                  </a:cubicBezTo>
                  <a:cubicBezTo>
                    <a:pt x="6466" y="24963"/>
                    <a:pt x="6692" y="24136"/>
                    <a:pt x="6993" y="23183"/>
                  </a:cubicBezTo>
                  <a:cubicBezTo>
                    <a:pt x="7193" y="22356"/>
                    <a:pt x="7519" y="21404"/>
                    <a:pt x="7720" y="20476"/>
                  </a:cubicBezTo>
                  <a:cubicBezTo>
                    <a:pt x="7820" y="20151"/>
                    <a:pt x="7820" y="19950"/>
                    <a:pt x="7820" y="19649"/>
                  </a:cubicBezTo>
                  <a:cubicBezTo>
                    <a:pt x="7820" y="19524"/>
                    <a:pt x="7820" y="19524"/>
                    <a:pt x="7720" y="19424"/>
                  </a:cubicBezTo>
                  <a:cubicBezTo>
                    <a:pt x="7720" y="19324"/>
                    <a:pt x="7720" y="19223"/>
                    <a:pt x="7619" y="19223"/>
                  </a:cubicBezTo>
                  <a:cubicBezTo>
                    <a:pt x="7619" y="19123"/>
                    <a:pt x="7519" y="19023"/>
                    <a:pt x="7419" y="18897"/>
                  </a:cubicBezTo>
                  <a:cubicBezTo>
                    <a:pt x="7093" y="18496"/>
                    <a:pt x="6692" y="18070"/>
                    <a:pt x="6366" y="17770"/>
                  </a:cubicBezTo>
                  <a:cubicBezTo>
                    <a:pt x="5539" y="17018"/>
                    <a:pt x="4812" y="16291"/>
                    <a:pt x="4060" y="15464"/>
                  </a:cubicBezTo>
                  <a:cubicBezTo>
                    <a:pt x="3334" y="14737"/>
                    <a:pt x="2607" y="14010"/>
                    <a:pt x="1980" y="13058"/>
                  </a:cubicBezTo>
                  <a:cubicBezTo>
                    <a:pt x="1454" y="12231"/>
                    <a:pt x="928" y="11379"/>
                    <a:pt x="727" y="10451"/>
                  </a:cubicBezTo>
                  <a:cubicBezTo>
                    <a:pt x="627" y="10251"/>
                    <a:pt x="627" y="10126"/>
                    <a:pt x="627" y="10025"/>
                  </a:cubicBezTo>
                  <a:lnTo>
                    <a:pt x="527" y="9724"/>
                  </a:lnTo>
                  <a:cubicBezTo>
                    <a:pt x="527" y="9399"/>
                    <a:pt x="426" y="9198"/>
                    <a:pt x="426" y="8998"/>
                  </a:cubicBezTo>
                  <a:cubicBezTo>
                    <a:pt x="426" y="8772"/>
                    <a:pt x="301" y="8572"/>
                    <a:pt x="301" y="8246"/>
                  </a:cubicBezTo>
                  <a:lnTo>
                    <a:pt x="301" y="7619"/>
                  </a:lnTo>
                  <a:cubicBezTo>
                    <a:pt x="301" y="6692"/>
                    <a:pt x="426" y="5865"/>
                    <a:pt x="627" y="5113"/>
                  </a:cubicBezTo>
                  <a:cubicBezTo>
                    <a:pt x="928" y="3559"/>
                    <a:pt x="1454" y="2306"/>
                    <a:pt x="1780" y="1479"/>
                  </a:cubicBezTo>
                  <a:cubicBezTo>
                    <a:pt x="2181" y="627"/>
                    <a:pt x="2406" y="100"/>
                    <a:pt x="2406" y="100"/>
                  </a:cubicBezTo>
                  <a:lnTo>
                    <a:pt x="2406"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2"/>
            <p:cNvSpPr/>
            <p:nvPr/>
          </p:nvSpPr>
          <p:spPr>
            <a:xfrm flipH="1">
              <a:off x="3229475" y="3956703"/>
              <a:ext cx="141000" cy="574600"/>
            </a:xfrm>
            <a:custGeom>
              <a:avLst/>
              <a:gdLst/>
              <a:ahLst/>
              <a:cxnLst/>
              <a:rect l="l" t="t" r="r" b="b"/>
              <a:pathLst>
                <a:path w="5640" h="22984" extrusionOk="0">
                  <a:moveTo>
                    <a:pt x="5515" y="1"/>
                  </a:moveTo>
                  <a:cubicBezTo>
                    <a:pt x="5515" y="1"/>
                    <a:pt x="5414" y="1"/>
                    <a:pt x="5414" y="101"/>
                  </a:cubicBezTo>
                  <a:cubicBezTo>
                    <a:pt x="5414" y="101"/>
                    <a:pt x="5414" y="1580"/>
                    <a:pt x="5214" y="3760"/>
                  </a:cubicBezTo>
                  <a:cubicBezTo>
                    <a:pt x="5114" y="4287"/>
                    <a:pt x="5114" y="4913"/>
                    <a:pt x="5013" y="5540"/>
                  </a:cubicBezTo>
                  <a:cubicBezTo>
                    <a:pt x="4888" y="6166"/>
                    <a:pt x="4688" y="6793"/>
                    <a:pt x="4487" y="7420"/>
                  </a:cubicBezTo>
                  <a:cubicBezTo>
                    <a:pt x="4161" y="8773"/>
                    <a:pt x="3760" y="10126"/>
                    <a:pt x="3334" y="11605"/>
                  </a:cubicBezTo>
                  <a:cubicBezTo>
                    <a:pt x="1655" y="17244"/>
                    <a:pt x="101" y="22883"/>
                    <a:pt x="101" y="22883"/>
                  </a:cubicBezTo>
                  <a:cubicBezTo>
                    <a:pt x="1" y="22984"/>
                    <a:pt x="101" y="22984"/>
                    <a:pt x="101" y="22984"/>
                  </a:cubicBezTo>
                  <a:lnTo>
                    <a:pt x="201" y="22984"/>
                  </a:lnTo>
                  <a:cubicBezTo>
                    <a:pt x="201" y="22984"/>
                    <a:pt x="302" y="22557"/>
                    <a:pt x="502" y="21931"/>
                  </a:cubicBezTo>
                  <a:cubicBezTo>
                    <a:pt x="728" y="21405"/>
                    <a:pt x="1028" y="20477"/>
                    <a:pt x="1354" y="19425"/>
                  </a:cubicBezTo>
                  <a:cubicBezTo>
                    <a:pt x="2081" y="17344"/>
                    <a:pt x="2908" y="14512"/>
                    <a:pt x="3760" y="11705"/>
                  </a:cubicBezTo>
                  <a:cubicBezTo>
                    <a:pt x="4161" y="10252"/>
                    <a:pt x="4487" y="8873"/>
                    <a:pt x="4888" y="7520"/>
                  </a:cubicBezTo>
                  <a:cubicBezTo>
                    <a:pt x="5114" y="6893"/>
                    <a:pt x="5214" y="6166"/>
                    <a:pt x="5314" y="5540"/>
                  </a:cubicBezTo>
                  <a:cubicBezTo>
                    <a:pt x="5414" y="4913"/>
                    <a:pt x="5414" y="4287"/>
                    <a:pt x="5515" y="3760"/>
                  </a:cubicBezTo>
                  <a:cubicBezTo>
                    <a:pt x="5640" y="2733"/>
                    <a:pt x="5640" y="1780"/>
                    <a:pt x="5640" y="1154"/>
                  </a:cubicBezTo>
                  <a:lnTo>
                    <a:pt x="5640" y="101"/>
                  </a:lnTo>
                  <a:cubicBezTo>
                    <a:pt x="5640" y="1"/>
                    <a:pt x="5640" y="1"/>
                    <a:pt x="5515"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2"/>
            <p:cNvSpPr/>
            <p:nvPr/>
          </p:nvSpPr>
          <p:spPr>
            <a:xfrm flipH="1">
              <a:off x="3407400" y="3933528"/>
              <a:ext cx="33875" cy="602800"/>
            </a:xfrm>
            <a:custGeom>
              <a:avLst/>
              <a:gdLst/>
              <a:ahLst/>
              <a:cxnLst/>
              <a:rect l="l" t="t" r="r" b="b"/>
              <a:pathLst>
                <a:path w="1355" h="24112" extrusionOk="0">
                  <a:moveTo>
                    <a:pt x="527" y="1"/>
                  </a:moveTo>
                  <a:cubicBezTo>
                    <a:pt x="427" y="1"/>
                    <a:pt x="427" y="1"/>
                    <a:pt x="427" y="101"/>
                  </a:cubicBezTo>
                  <a:cubicBezTo>
                    <a:pt x="427" y="101"/>
                    <a:pt x="427" y="402"/>
                    <a:pt x="527" y="1154"/>
                  </a:cubicBezTo>
                  <a:cubicBezTo>
                    <a:pt x="527" y="1780"/>
                    <a:pt x="627" y="2707"/>
                    <a:pt x="627" y="3860"/>
                  </a:cubicBezTo>
                  <a:cubicBezTo>
                    <a:pt x="727" y="4913"/>
                    <a:pt x="727" y="6266"/>
                    <a:pt x="828" y="7620"/>
                  </a:cubicBezTo>
                  <a:cubicBezTo>
                    <a:pt x="828" y="9073"/>
                    <a:pt x="953" y="10552"/>
                    <a:pt x="953" y="12106"/>
                  </a:cubicBezTo>
                  <a:lnTo>
                    <a:pt x="953" y="14312"/>
                  </a:lnTo>
                  <a:cubicBezTo>
                    <a:pt x="828" y="15038"/>
                    <a:pt x="828" y="15765"/>
                    <a:pt x="828" y="16492"/>
                  </a:cubicBezTo>
                  <a:cubicBezTo>
                    <a:pt x="727" y="17845"/>
                    <a:pt x="527" y="19098"/>
                    <a:pt x="427" y="20251"/>
                  </a:cubicBezTo>
                  <a:cubicBezTo>
                    <a:pt x="101" y="22557"/>
                    <a:pt x="1" y="24011"/>
                    <a:pt x="1" y="24011"/>
                  </a:cubicBezTo>
                  <a:lnTo>
                    <a:pt x="1" y="24111"/>
                  </a:lnTo>
                  <a:cubicBezTo>
                    <a:pt x="101" y="24111"/>
                    <a:pt x="101" y="24011"/>
                    <a:pt x="101" y="24011"/>
                  </a:cubicBezTo>
                  <a:cubicBezTo>
                    <a:pt x="101" y="24011"/>
                    <a:pt x="201" y="23710"/>
                    <a:pt x="326" y="22958"/>
                  </a:cubicBezTo>
                  <a:cubicBezTo>
                    <a:pt x="427" y="22332"/>
                    <a:pt x="527" y="21404"/>
                    <a:pt x="727" y="20352"/>
                  </a:cubicBezTo>
                  <a:cubicBezTo>
                    <a:pt x="953" y="19199"/>
                    <a:pt x="1053" y="17845"/>
                    <a:pt x="1154" y="16492"/>
                  </a:cubicBezTo>
                  <a:cubicBezTo>
                    <a:pt x="1254" y="15038"/>
                    <a:pt x="1354" y="13560"/>
                    <a:pt x="1354" y="12006"/>
                  </a:cubicBezTo>
                  <a:cubicBezTo>
                    <a:pt x="1254" y="10552"/>
                    <a:pt x="1254" y="9073"/>
                    <a:pt x="1154" y="7620"/>
                  </a:cubicBezTo>
                  <a:cubicBezTo>
                    <a:pt x="1154" y="6266"/>
                    <a:pt x="1053" y="4913"/>
                    <a:pt x="953" y="3760"/>
                  </a:cubicBezTo>
                  <a:cubicBezTo>
                    <a:pt x="727" y="1555"/>
                    <a:pt x="627" y="101"/>
                    <a:pt x="627" y="101"/>
                  </a:cubicBezTo>
                  <a:cubicBezTo>
                    <a:pt x="627" y="1"/>
                    <a:pt x="527" y="1"/>
                    <a:pt x="527"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2"/>
            <p:cNvSpPr/>
            <p:nvPr/>
          </p:nvSpPr>
          <p:spPr>
            <a:xfrm flipH="1">
              <a:off x="3127950" y="3566653"/>
              <a:ext cx="109675" cy="45675"/>
            </a:xfrm>
            <a:custGeom>
              <a:avLst/>
              <a:gdLst/>
              <a:ahLst/>
              <a:cxnLst/>
              <a:rect l="l" t="t" r="r" b="b"/>
              <a:pathLst>
                <a:path w="4387" h="1827" extrusionOk="0">
                  <a:moveTo>
                    <a:pt x="887" y="0"/>
                  </a:moveTo>
                  <a:cubicBezTo>
                    <a:pt x="570" y="0"/>
                    <a:pt x="320" y="45"/>
                    <a:pt x="201" y="164"/>
                  </a:cubicBezTo>
                  <a:cubicBezTo>
                    <a:pt x="0" y="365"/>
                    <a:pt x="326" y="1292"/>
                    <a:pt x="952" y="1518"/>
                  </a:cubicBezTo>
                  <a:cubicBezTo>
                    <a:pt x="1419" y="1646"/>
                    <a:pt x="2185" y="1827"/>
                    <a:pt x="2786" y="1827"/>
                  </a:cubicBezTo>
                  <a:cubicBezTo>
                    <a:pt x="3122" y="1827"/>
                    <a:pt x="3406" y="1771"/>
                    <a:pt x="3559" y="1618"/>
                  </a:cubicBezTo>
                  <a:cubicBezTo>
                    <a:pt x="3960" y="1292"/>
                    <a:pt x="4386" y="465"/>
                    <a:pt x="3559" y="365"/>
                  </a:cubicBezTo>
                  <a:cubicBezTo>
                    <a:pt x="2946" y="293"/>
                    <a:pt x="1698"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2"/>
            <p:cNvSpPr/>
            <p:nvPr/>
          </p:nvSpPr>
          <p:spPr>
            <a:xfrm flipH="1">
              <a:off x="3070325" y="3598153"/>
              <a:ext cx="52450" cy="40525"/>
            </a:xfrm>
            <a:custGeom>
              <a:avLst/>
              <a:gdLst/>
              <a:ahLst/>
              <a:cxnLst/>
              <a:rect l="l" t="t" r="r" b="b"/>
              <a:pathLst>
                <a:path w="2098" h="1621" extrusionOk="0">
                  <a:moveTo>
                    <a:pt x="1419" y="1"/>
                  </a:moveTo>
                  <a:cubicBezTo>
                    <a:pt x="956" y="1"/>
                    <a:pt x="207" y="672"/>
                    <a:pt x="118" y="784"/>
                  </a:cubicBezTo>
                  <a:cubicBezTo>
                    <a:pt x="1" y="972"/>
                    <a:pt x="1091" y="1621"/>
                    <a:pt x="1498" y="1621"/>
                  </a:cubicBezTo>
                  <a:cubicBezTo>
                    <a:pt x="1526" y="1621"/>
                    <a:pt x="1551" y="1617"/>
                    <a:pt x="1572" y="1611"/>
                  </a:cubicBezTo>
                  <a:cubicBezTo>
                    <a:pt x="1998" y="1511"/>
                    <a:pt x="2098" y="258"/>
                    <a:pt x="1572" y="32"/>
                  </a:cubicBezTo>
                  <a:cubicBezTo>
                    <a:pt x="1526" y="11"/>
                    <a:pt x="1474" y="1"/>
                    <a:pt x="1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2"/>
            <p:cNvSpPr/>
            <p:nvPr/>
          </p:nvSpPr>
          <p:spPr>
            <a:xfrm flipH="1">
              <a:off x="2961050" y="3545128"/>
              <a:ext cx="88625" cy="38475"/>
            </a:xfrm>
            <a:custGeom>
              <a:avLst/>
              <a:gdLst/>
              <a:ahLst/>
              <a:cxnLst/>
              <a:rect l="l" t="t" r="r" b="b"/>
              <a:pathLst>
                <a:path w="3545" h="1539" extrusionOk="0">
                  <a:moveTo>
                    <a:pt x="1957" y="0"/>
                  </a:moveTo>
                  <a:cubicBezTo>
                    <a:pt x="1395" y="0"/>
                    <a:pt x="811" y="115"/>
                    <a:pt x="527" y="399"/>
                  </a:cubicBezTo>
                  <a:cubicBezTo>
                    <a:pt x="201" y="699"/>
                    <a:pt x="1" y="1426"/>
                    <a:pt x="527" y="1527"/>
                  </a:cubicBezTo>
                  <a:cubicBezTo>
                    <a:pt x="563" y="1535"/>
                    <a:pt x="607" y="1539"/>
                    <a:pt x="659" y="1539"/>
                  </a:cubicBezTo>
                  <a:cubicBezTo>
                    <a:pt x="1379" y="1539"/>
                    <a:pt x="3545" y="773"/>
                    <a:pt x="3334" y="399"/>
                  </a:cubicBezTo>
                  <a:cubicBezTo>
                    <a:pt x="3279" y="166"/>
                    <a:pt x="2634" y="0"/>
                    <a:pt x="1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2"/>
            <p:cNvSpPr/>
            <p:nvPr/>
          </p:nvSpPr>
          <p:spPr>
            <a:xfrm flipH="1">
              <a:off x="2837850" y="3531228"/>
              <a:ext cx="80625" cy="40125"/>
            </a:xfrm>
            <a:custGeom>
              <a:avLst/>
              <a:gdLst/>
              <a:ahLst/>
              <a:cxnLst/>
              <a:rect l="l" t="t" r="r" b="b"/>
              <a:pathLst>
                <a:path w="3225" h="1605" extrusionOk="0">
                  <a:moveTo>
                    <a:pt x="1844" y="1"/>
                  </a:moveTo>
                  <a:cubicBezTo>
                    <a:pt x="1119" y="1"/>
                    <a:pt x="345" y="349"/>
                    <a:pt x="192" y="829"/>
                  </a:cubicBezTo>
                  <a:cubicBezTo>
                    <a:pt x="0" y="1361"/>
                    <a:pt x="874" y="1604"/>
                    <a:pt x="1602" y="1604"/>
                  </a:cubicBezTo>
                  <a:cubicBezTo>
                    <a:pt x="1732" y="1604"/>
                    <a:pt x="1857" y="1596"/>
                    <a:pt x="1971" y="1581"/>
                  </a:cubicBezTo>
                  <a:cubicBezTo>
                    <a:pt x="2798" y="1456"/>
                    <a:pt x="3224" y="328"/>
                    <a:pt x="2472" y="103"/>
                  </a:cubicBezTo>
                  <a:cubicBezTo>
                    <a:pt x="2280" y="33"/>
                    <a:pt x="2064" y="1"/>
                    <a:pt x="18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2"/>
            <p:cNvSpPr/>
            <p:nvPr/>
          </p:nvSpPr>
          <p:spPr>
            <a:xfrm flipH="1">
              <a:off x="2934975" y="3585478"/>
              <a:ext cx="43875" cy="29525"/>
            </a:xfrm>
            <a:custGeom>
              <a:avLst/>
              <a:gdLst/>
              <a:ahLst/>
              <a:cxnLst/>
              <a:rect l="l" t="t" r="r" b="b"/>
              <a:pathLst>
                <a:path w="1755" h="1181" extrusionOk="0">
                  <a:moveTo>
                    <a:pt x="1068" y="0"/>
                  </a:moveTo>
                  <a:cubicBezTo>
                    <a:pt x="589" y="0"/>
                    <a:pt x="89" y="688"/>
                    <a:pt x="0" y="865"/>
                  </a:cubicBezTo>
                  <a:cubicBezTo>
                    <a:pt x="0" y="1060"/>
                    <a:pt x="305" y="1181"/>
                    <a:pt x="662" y="1181"/>
                  </a:cubicBezTo>
                  <a:cubicBezTo>
                    <a:pt x="857" y="1181"/>
                    <a:pt x="1068" y="1145"/>
                    <a:pt x="1253" y="1065"/>
                  </a:cubicBezTo>
                  <a:cubicBezTo>
                    <a:pt x="1754" y="865"/>
                    <a:pt x="1554" y="138"/>
                    <a:pt x="1253" y="38"/>
                  </a:cubicBezTo>
                  <a:cubicBezTo>
                    <a:pt x="1192" y="12"/>
                    <a:pt x="1130" y="0"/>
                    <a:pt x="1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2"/>
            <p:cNvSpPr/>
            <p:nvPr/>
          </p:nvSpPr>
          <p:spPr>
            <a:xfrm flipH="1">
              <a:off x="2752275" y="3501253"/>
              <a:ext cx="69950" cy="22900"/>
            </a:xfrm>
            <a:custGeom>
              <a:avLst/>
              <a:gdLst/>
              <a:ahLst/>
              <a:cxnLst/>
              <a:rect l="l" t="t" r="r" b="b"/>
              <a:pathLst>
                <a:path w="2798" h="916" extrusionOk="0">
                  <a:moveTo>
                    <a:pt x="1927" y="0"/>
                  </a:moveTo>
                  <a:cubicBezTo>
                    <a:pt x="1379" y="0"/>
                    <a:pt x="695" y="137"/>
                    <a:pt x="402" y="374"/>
                  </a:cubicBezTo>
                  <a:cubicBezTo>
                    <a:pt x="1" y="675"/>
                    <a:pt x="502" y="775"/>
                    <a:pt x="1028" y="901"/>
                  </a:cubicBezTo>
                  <a:cubicBezTo>
                    <a:pt x="1082" y="911"/>
                    <a:pt x="1143" y="916"/>
                    <a:pt x="1209" y="916"/>
                  </a:cubicBezTo>
                  <a:cubicBezTo>
                    <a:pt x="1795" y="916"/>
                    <a:pt x="2798" y="544"/>
                    <a:pt x="2707" y="274"/>
                  </a:cubicBezTo>
                  <a:cubicBezTo>
                    <a:pt x="2707" y="86"/>
                    <a:pt x="2360" y="0"/>
                    <a:pt x="1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2"/>
            <p:cNvSpPr/>
            <p:nvPr/>
          </p:nvSpPr>
          <p:spPr>
            <a:xfrm flipH="1">
              <a:off x="2752025" y="3555953"/>
              <a:ext cx="59100" cy="26400"/>
            </a:xfrm>
            <a:custGeom>
              <a:avLst/>
              <a:gdLst/>
              <a:ahLst/>
              <a:cxnLst/>
              <a:rect l="l" t="t" r="r" b="b"/>
              <a:pathLst>
                <a:path w="2364" h="1056" extrusionOk="0">
                  <a:moveTo>
                    <a:pt x="1484" y="1"/>
                  </a:moveTo>
                  <a:cubicBezTo>
                    <a:pt x="967" y="1"/>
                    <a:pt x="354" y="139"/>
                    <a:pt x="183" y="367"/>
                  </a:cubicBezTo>
                  <a:cubicBezTo>
                    <a:pt x="1" y="711"/>
                    <a:pt x="245" y="1056"/>
                    <a:pt x="729" y="1056"/>
                  </a:cubicBezTo>
                  <a:cubicBezTo>
                    <a:pt x="843" y="1056"/>
                    <a:pt x="971" y="1036"/>
                    <a:pt x="1111" y="993"/>
                  </a:cubicBezTo>
                  <a:cubicBezTo>
                    <a:pt x="1837" y="793"/>
                    <a:pt x="2364" y="693"/>
                    <a:pt x="2263" y="266"/>
                  </a:cubicBezTo>
                  <a:cubicBezTo>
                    <a:pt x="2220" y="82"/>
                    <a:pt x="1880" y="1"/>
                    <a:pt x="1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2"/>
            <p:cNvSpPr/>
            <p:nvPr/>
          </p:nvSpPr>
          <p:spPr>
            <a:xfrm flipH="1">
              <a:off x="2645550" y="3516153"/>
              <a:ext cx="80175" cy="25250"/>
            </a:xfrm>
            <a:custGeom>
              <a:avLst/>
              <a:gdLst/>
              <a:ahLst/>
              <a:cxnLst/>
              <a:rect l="l" t="t" r="r" b="b"/>
              <a:pathLst>
                <a:path w="3207" h="1010" extrusionOk="0">
                  <a:moveTo>
                    <a:pt x="1265" y="1"/>
                  </a:moveTo>
                  <a:cubicBezTo>
                    <a:pt x="962" y="1"/>
                    <a:pt x="693" y="26"/>
                    <a:pt x="527" y="79"/>
                  </a:cubicBezTo>
                  <a:cubicBezTo>
                    <a:pt x="0" y="305"/>
                    <a:pt x="401" y="605"/>
                    <a:pt x="1028" y="931"/>
                  </a:cubicBezTo>
                  <a:cubicBezTo>
                    <a:pt x="1194" y="984"/>
                    <a:pt x="1414" y="1009"/>
                    <a:pt x="1648" y="1009"/>
                  </a:cubicBezTo>
                  <a:cubicBezTo>
                    <a:pt x="2296" y="1009"/>
                    <a:pt x="3060" y="818"/>
                    <a:pt x="3133" y="505"/>
                  </a:cubicBezTo>
                  <a:cubicBezTo>
                    <a:pt x="3207" y="192"/>
                    <a:pt x="2104" y="1"/>
                    <a:pt x="1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2"/>
            <p:cNvSpPr/>
            <p:nvPr/>
          </p:nvSpPr>
          <p:spPr>
            <a:xfrm flipH="1">
              <a:off x="2577200" y="3507703"/>
              <a:ext cx="38875" cy="23600"/>
            </a:xfrm>
            <a:custGeom>
              <a:avLst/>
              <a:gdLst/>
              <a:ahLst/>
              <a:cxnLst/>
              <a:rect l="l" t="t" r="r" b="b"/>
              <a:pathLst>
                <a:path w="1555" h="944" extrusionOk="0">
                  <a:moveTo>
                    <a:pt x="626" y="1"/>
                  </a:moveTo>
                  <a:cubicBezTo>
                    <a:pt x="468" y="1"/>
                    <a:pt x="316" y="37"/>
                    <a:pt x="201" y="116"/>
                  </a:cubicBezTo>
                  <a:cubicBezTo>
                    <a:pt x="0" y="317"/>
                    <a:pt x="101" y="943"/>
                    <a:pt x="827" y="943"/>
                  </a:cubicBezTo>
                  <a:cubicBezTo>
                    <a:pt x="1554" y="943"/>
                    <a:pt x="1354" y="317"/>
                    <a:pt x="1354" y="317"/>
                  </a:cubicBezTo>
                  <a:cubicBezTo>
                    <a:pt x="1224" y="122"/>
                    <a:pt x="915"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2"/>
            <p:cNvSpPr/>
            <p:nvPr/>
          </p:nvSpPr>
          <p:spPr>
            <a:xfrm flipH="1">
              <a:off x="2526975" y="3552228"/>
              <a:ext cx="49400" cy="29425"/>
            </a:xfrm>
            <a:custGeom>
              <a:avLst/>
              <a:gdLst/>
              <a:ahLst/>
              <a:cxnLst/>
              <a:rect l="l" t="t" r="r" b="b"/>
              <a:pathLst>
                <a:path w="1976" h="1177" extrusionOk="0">
                  <a:moveTo>
                    <a:pt x="574" y="0"/>
                  </a:moveTo>
                  <a:cubicBezTo>
                    <a:pt x="469" y="0"/>
                    <a:pt x="372" y="34"/>
                    <a:pt x="292" y="115"/>
                  </a:cubicBezTo>
                  <a:cubicBezTo>
                    <a:pt x="0" y="384"/>
                    <a:pt x="654" y="1177"/>
                    <a:pt x="1243" y="1177"/>
                  </a:cubicBezTo>
                  <a:cubicBezTo>
                    <a:pt x="1312" y="1177"/>
                    <a:pt x="1380" y="1166"/>
                    <a:pt x="1445" y="1142"/>
                  </a:cubicBezTo>
                  <a:cubicBezTo>
                    <a:pt x="1976" y="1057"/>
                    <a:pt x="1157"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2"/>
            <p:cNvSpPr/>
            <p:nvPr/>
          </p:nvSpPr>
          <p:spPr>
            <a:xfrm flipH="1">
              <a:off x="3569075" y="3398453"/>
              <a:ext cx="174825" cy="112175"/>
            </a:xfrm>
            <a:custGeom>
              <a:avLst/>
              <a:gdLst/>
              <a:ahLst/>
              <a:cxnLst/>
              <a:rect l="l" t="t" r="r" b="b"/>
              <a:pathLst>
                <a:path w="6993" h="4487" extrusionOk="0">
                  <a:moveTo>
                    <a:pt x="6893" y="0"/>
                  </a:moveTo>
                  <a:cubicBezTo>
                    <a:pt x="6792" y="0"/>
                    <a:pt x="6667" y="100"/>
                    <a:pt x="6667" y="100"/>
                  </a:cubicBezTo>
                  <a:cubicBezTo>
                    <a:pt x="6667" y="100"/>
                    <a:pt x="6667" y="301"/>
                    <a:pt x="6567" y="501"/>
                  </a:cubicBezTo>
                  <a:cubicBezTo>
                    <a:pt x="6567" y="627"/>
                    <a:pt x="6467" y="727"/>
                    <a:pt x="6467" y="927"/>
                  </a:cubicBezTo>
                  <a:cubicBezTo>
                    <a:pt x="6366" y="1028"/>
                    <a:pt x="6266" y="1253"/>
                    <a:pt x="6266" y="1353"/>
                  </a:cubicBezTo>
                  <a:cubicBezTo>
                    <a:pt x="6166" y="1454"/>
                    <a:pt x="6166" y="1554"/>
                    <a:pt x="6040" y="1654"/>
                  </a:cubicBezTo>
                  <a:cubicBezTo>
                    <a:pt x="6040" y="1754"/>
                    <a:pt x="5940" y="1880"/>
                    <a:pt x="5940" y="1980"/>
                  </a:cubicBezTo>
                  <a:cubicBezTo>
                    <a:pt x="5840" y="1980"/>
                    <a:pt x="5840" y="2080"/>
                    <a:pt x="5740" y="2180"/>
                  </a:cubicBezTo>
                  <a:cubicBezTo>
                    <a:pt x="5639" y="2281"/>
                    <a:pt x="5639" y="2381"/>
                    <a:pt x="5539" y="2506"/>
                  </a:cubicBezTo>
                  <a:cubicBezTo>
                    <a:pt x="5414" y="2607"/>
                    <a:pt x="5314" y="2607"/>
                    <a:pt x="5213" y="2707"/>
                  </a:cubicBezTo>
                  <a:cubicBezTo>
                    <a:pt x="5213" y="2807"/>
                    <a:pt x="5113" y="2907"/>
                    <a:pt x="5013" y="2907"/>
                  </a:cubicBezTo>
                  <a:cubicBezTo>
                    <a:pt x="4913" y="3008"/>
                    <a:pt x="4787" y="3133"/>
                    <a:pt x="4687" y="3133"/>
                  </a:cubicBezTo>
                  <a:cubicBezTo>
                    <a:pt x="4587" y="3233"/>
                    <a:pt x="4487" y="3233"/>
                    <a:pt x="4386" y="3333"/>
                  </a:cubicBezTo>
                  <a:lnTo>
                    <a:pt x="4161" y="3333"/>
                  </a:lnTo>
                  <a:lnTo>
                    <a:pt x="4061" y="3434"/>
                  </a:lnTo>
                  <a:lnTo>
                    <a:pt x="3960" y="3434"/>
                  </a:lnTo>
                  <a:cubicBezTo>
                    <a:pt x="3860" y="3434"/>
                    <a:pt x="3760" y="3534"/>
                    <a:pt x="3660" y="3534"/>
                  </a:cubicBezTo>
                  <a:cubicBezTo>
                    <a:pt x="3334" y="3634"/>
                    <a:pt x="3133" y="3634"/>
                    <a:pt x="2908" y="3634"/>
                  </a:cubicBezTo>
                  <a:lnTo>
                    <a:pt x="1554" y="3634"/>
                  </a:lnTo>
                  <a:cubicBezTo>
                    <a:pt x="1153" y="3534"/>
                    <a:pt x="827" y="3434"/>
                    <a:pt x="627" y="3333"/>
                  </a:cubicBezTo>
                  <a:cubicBezTo>
                    <a:pt x="527" y="3333"/>
                    <a:pt x="401" y="3333"/>
                    <a:pt x="401" y="3233"/>
                  </a:cubicBezTo>
                  <a:lnTo>
                    <a:pt x="301" y="3233"/>
                  </a:lnTo>
                  <a:cubicBezTo>
                    <a:pt x="201" y="3233"/>
                    <a:pt x="101" y="3233"/>
                    <a:pt x="101" y="3333"/>
                  </a:cubicBezTo>
                  <a:cubicBezTo>
                    <a:pt x="0" y="3333"/>
                    <a:pt x="0" y="3434"/>
                    <a:pt x="101" y="3534"/>
                  </a:cubicBezTo>
                  <a:lnTo>
                    <a:pt x="201" y="3634"/>
                  </a:lnTo>
                  <a:cubicBezTo>
                    <a:pt x="301" y="3634"/>
                    <a:pt x="301" y="3759"/>
                    <a:pt x="401" y="3759"/>
                  </a:cubicBezTo>
                  <a:cubicBezTo>
                    <a:pt x="727" y="3860"/>
                    <a:pt x="1028" y="4060"/>
                    <a:pt x="1454" y="4160"/>
                  </a:cubicBezTo>
                  <a:cubicBezTo>
                    <a:pt x="1654" y="4261"/>
                    <a:pt x="1880" y="4386"/>
                    <a:pt x="2081" y="4386"/>
                  </a:cubicBezTo>
                  <a:cubicBezTo>
                    <a:pt x="2406" y="4386"/>
                    <a:pt x="2607" y="4486"/>
                    <a:pt x="2908" y="4486"/>
                  </a:cubicBezTo>
                  <a:cubicBezTo>
                    <a:pt x="3233" y="4486"/>
                    <a:pt x="3534" y="4386"/>
                    <a:pt x="3760" y="4386"/>
                  </a:cubicBezTo>
                  <a:cubicBezTo>
                    <a:pt x="3960" y="4261"/>
                    <a:pt x="4061" y="4261"/>
                    <a:pt x="4286" y="4261"/>
                  </a:cubicBezTo>
                  <a:cubicBezTo>
                    <a:pt x="4286" y="4160"/>
                    <a:pt x="4286" y="4160"/>
                    <a:pt x="4386" y="4160"/>
                  </a:cubicBezTo>
                  <a:lnTo>
                    <a:pt x="4487" y="4160"/>
                  </a:lnTo>
                  <a:lnTo>
                    <a:pt x="4687" y="4060"/>
                  </a:lnTo>
                  <a:cubicBezTo>
                    <a:pt x="4787" y="4060"/>
                    <a:pt x="4913" y="3960"/>
                    <a:pt x="5113" y="3860"/>
                  </a:cubicBezTo>
                  <a:cubicBezTo>
                    <a:pt x="5213" y="3759"/>
                    <a:pt x="5314" y="3634"/>
                    <a:pt x="5414" y="3634"/>
                  </a:cubicBezTo>
                  <a:cubicBezTo>
                    <a:pt x="5639" y="3534"/>
                    <a:pt x="5740" y="3434"/>
                    <a:pt x="5840" y="3333"/>
                  </a:cubicBezTo>
                  <a:cubicBezTo>
                    <a:pt x="5940" y="3233"/>
                    <a:pt x="6040" y="3133"/>
                    <a:pt x="6040" y="3008"/>
                  </a:cubicBezTo>
                  <a:cubicBezTo>
                    <a:pt x="6166" y="2907"/>
                    <a:pt x="6266" y="2707"/>
                    <a:pt x="6366" y="2607"/>
                  </a:cubicBezTo>
                  <a:cubicBezTo>
                    <a:pt x="6467" y="2506"/>
                    <a:pt x="6467" y="2381"/>
                    <a:pt x="6567" y="2281"/>
                  </a:cubicBezTo>
                  <a:cubicBezTo>
                    <a:pt x="6667" y="2080"/>
                    <a:pt x="6792" y="1880"/>
                    <a:pt x="6792" y="1554"/>
                  </a:cubicBezTo>
                  <a:cubicBezTo>
                    <a:pt x="6893" y="1353"/>
                    <a:pt x="6893" y="1253"/>
                    <a:pt x="6993" y="1028"/>
                  </a:cubicBezTo>
                  <a:lnTo>
                    <a:pt x="6993" y="501"/>
                  </a:lnTo>
                  <a:lnTo>
                    <a:pt x="6993" y="100"/>
                  </a:lnTo>
                  <a:lnTo>
                    <a:pt x="6893"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2" name="Google Shape;6722;p42"/>
            <p:cNvGrpSpPr/>
            <p:nvPr/>
          </p:nvGrpSpPr>
          <p:grpSpPr>
            <a:xfrm>
              <a:off x="3696875" y="3993678"/>
              <a:ext cx="572100" cy="479350"/>
              <a:chOff x="3696875" y="3993678"/>
              <a:chExt cx="572100" cy="479350"/>
            </a:xfrm>
          </p:grpSpPr>
          <p:sp>
            <p:nvSpPr>
              <p:cNvPr id="6723" name="Google Shape;6723;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9" name="Google Shape;6729;p42"/>
            <p:cNvGrpSpPr/>
            <p:nvPr/>
          </p:nvGrpSpPr>
          <p:grpSpPr>
            <a:xfrm rot="4102896">
              <a:off x="3984662" y="3468492"/>
              <a:ext cx="572064" cy="479320"/>
              <a:chOff x="3696875" y="3993678"/>
              <a:chExt cx="572100" cy="479350"/>
            </a:xfrm>
          </p:grpSpPr>
          <p:sp>
            <p:nvSpPr>
              <p:cNvPr id="6730" name="Google Shape;6730;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36" name="Google Shape;6736;p42">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737" name="Google Shape;6737;p42">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738" name="Google Shape;6738;p42">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739" name="Google Shape;6739;p42">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740" name="Google Shape;6740;p42">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741" name="Google Shape;6741;p42">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742" name="Google Shape;6742;p42">
            <a:hlinkClick r:id="rId3"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2">
            <a:hlinkClick r:id="rId4"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2">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2">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2">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2">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2">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2">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2">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2">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2">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2">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Text Box 2">
            <a:extLst>
              <a:ext uri="{FF2B5EF4-FFF2-40B4-BE49-F238E27FC236}">
                <a16:creationId xmlns="" xmlns:a16="http://schemas.microsoft.com/office/drawing/2014/main" id="{024AB5C1-737D-411F-AFCE-610674F842F9}"/>
              </a:ext>
            </a:extLst>
          </p:cNvPr>
          <p:cNvSpPr txBox="1">
            <a:spLocks noChangeArrowheads="1"/>
          </p:cNvSpPr>
          <p:nvPr/>
        </p:nvSpPr>
        <p:spPr bwMode="auto">
          <a:xfrm>
            <a:off x="4092571" y="1815364"/>
            <a:ext cx="4157945" cy="198823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a:solidFill>
                  <a:srgbClr val="FFFFFF"/>
                </a:solidFill>
              </a:rPr>
              <a:t>    </a:t>
            </a:r>
            <a:r>
              <a:rPr lang="en-US" altLang="en-US" sz="2800" b="1" dirty="0" err="1">
                <a:solidFill>
                  <a:srgbClr val="FFFFFF"/>
                </a:solidFill>
                <a:latin typeface="Times New Roman" panose="02020603050405020304" pitchFamily="18" charset="0"/>
                <a:cs typeface="Times New Roman" panose="02020603050405020304" pitchFamily="18" charset="0"/>
              </a:rPr>
              <a:t>Bài</a:t>
            </a:r>
            <a:r>
              <a:rPr lang="en-US" altLang="en-US" sz="2800" b="1" dirty="0">
                <a:solidFill>
                  <a:srgbClr val="FFFFFF"/>
                </a:solidFill>
                <a:latin typeface="Times New Roman" panose="02020603050405020304" pitchFamily="18" charset="0"/>
                <a:cs typeface="Times New Roman" panose="02020603050405020304" pitchFamily="18" charset="0"/>
              </a:rPr>
              <a:t> 3: </a:t>
            </a:r>
            <a:r>
              <a:rPr lang="en-US" altLang="en-US" sz="2800" b="1" dirty="0" err="1">
                <a:solidFill>
                  <a:srgbClr val="FFFFFF"/>
                </a:solidFill>
                <a:latin typeface="Times New Roman" panose="02020603050405020304" pitchFamily="18" charset="0"/>
                <a:cs typeface="Times New Roman" panose="02020603050405020304" pitchFamily="18" charset="0"/>
              </a:rPr>
              <a:t>Bài</a:t>
            </a:r>
            <a:r>
              <a:rPr lang="en-US" altLang="en-US" sz="2800" b="1" dirty="0">
                <a:solidFill>
                  <a:srgbClr val="FFFFFF"/>
                </a:solidFill>
                <a:latin typeface="Times New Roman" panose="02020603050405020304" pitchFamily="18" charset="0"/>
                <a:cs typeface="Times New Roman" panose="02020603050405020304" pitchFamily="18" charset="0"/>
              </a:rPr>
              <a:t> ca </a:t>
            </a:r>
            <a:r>
              <a:rPr lang="en-US" altLang="en-US" sz="2800" b="1" dirty="0" err="1">
                <a:solidFill>
                  <a:srgbClr val="FFFFFF"/>
                </a:solidFill>
                <a:latin typeface="Times New Roman" panose="02020603050405020304" pitchFamily="18" charset="0"/>
                <a:cs typeface="Times New Roman" panose="02020603050405020304" pitchFamily="18" charset="0"/>
              </a:rPr>
              <a:t>về</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trái</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đất</a:t>
            </a:r>
            <a:endParaRPr lang="en-US" altLang="en-US" sz="2800" dirty="0">
              <a:solidFill>
                <a:srgbClr val="FFFFFF"/>
              </a:solidFill>
              <a:latin typeface="Times New Roman" panose="02020603050405020304" pitchFamily="18" charset="0"/>
              <a:cs typeface="Times New Roman" panose="02020603050405020304" pitchFamily="18" charset="0"/>
            </a:endParaRPr>
          </a:p>
          <a:p>
            <a:pPr>
              <a:buFontTx/>
              <a:buNone/>
            </a:pPr>
            <a:r>
              <a:rPr lang="en-US" altLang="en-US" sz="2800" dirty="0">
                <a:solidFill>
                  <a:srgbClr val="FFFFFF"/>
                </a:solidFill>
                <a:latin typeface="Times New Roman" panose="02020603050405020304" pitchFamily="18" charset="0"/>
                <a:cs typeface="Times New Roman" panose="02020603050405020304" pitchFamily="18" charset="0"/>
              </a:rPr>
              <a:t> * </a:t>
            </a:r>
            <a:r>
              <a:rPr lang="en-US" altLang="en-US" sz="2800" b="1" dirty="0" err="1">
                <a:solidFill>
                  <a:srgbClr val="FFFFFF"/>
                </a:solidFill>
                <a:latin typeface="Times New Roman" panose="02020603050405020304" pitchFamily="18" charset="0"/>
                <a:cs typeface="Times New Roman" panose="02020603050405020304" pitchFamily="18" charset="0"/>
              </a:rPr>
              <a:t>Đọc</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thuộc</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lòng</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bài</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thơ</a:t>
            </a:r>
            <a:r>
              <a:rPr lang="en-US" altLang="en-US" sz="2800" b="1" dirty="0">
                <a:solidFill>
                  <a:srgbClr val="FFFFFF"/>
                </a:solidFill>
                <a:latin typeface="Times New Roman" panose="02020603050405020304" pitchFamily="18" charset="0"/>
                <a:cs typeface="Times New Roman" panose="02020603050405020304" pitchFamily="18" charset="0"/>
              </a:rPr>
              <a:t> .</a:t>
            </a:r>
          </a:p>
          <a:p>
            <a:pPr>
              <a:buFontTx/>
              <a:buNone/>
            </a:pPr>
            <a:r>
              <a:rPr lang="en-US" altLang="en-US" sz="2800" b="1" dirty="0">
                <a:solidFill>
                  <a:srgbClr val="FFFFFF"/>
                </a:solidFill>
                <a:latin typeface="Times New Roman" panose="02020603050405020304" pitchFamily="18" charset="0"/>
                <a:cs typeface="Times New Roman" panose="02020603050405020304" pitchFamily="18" charset="0"/>
              </a:rPr>
              <a:t> * </a:t>
            </a:r>
            <a:r>
              <a:rPr lang="en-US" altLang="en-US" sz="2800" b="1" dirty="0" err="1">
                <a:solidFill>
                  <a:srgbClr val="FFFFFF"/>
                </a:solidFill>
                <a:latin typeface="Times New Roman" panose="02020603050405020304" pitchFamily="18" charset="0"/>
                <a:cs typeface="Times New Roman" panose="02020603050405020304" pitchFamily="18" charset="0"/>
              </a:rPr>
              <a:t>Chúng</a:t>
            </a:r>
            <a:r>
              <a:rPr lang="en-US" altLang="en-US" sz="2800" b="1" dirty="0">
                <a:solidFill>
                  <a:srgbClr val="FFFFFF"/>
                </a:solidFill>
                <a:latin typeface="Times New Roman" panose="02020603050405020304" pitchFamily="18" charset="0"/>
                <a:cs typeface="Times New Roman" panose="02020603050405020304" pitchFamily="18" charset="0"/>
              </a:rPr>
              <a:t> ta </a:t>
            </a:r>
            <a:r>
              <a:rPr lang="en-US" altLang="en-US" sz="2800" b="1" dirty="0" err="1">
                <a:solidFill>
                  <a:srgbClr val="FFFFFF"/>
                </a:solidFill>
                <a:latin typeface="Times New Roman" panose="02020603050405020304" pitchFamily="18" charset="0"/>
                <a:cs typeface="Times New Roman" panose="02020603050405020304" pitchFamily="18" charset="0"/>
              </a:rPr>
              <a:t>cần</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làm</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gì</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để</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giữ</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bình</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yên</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cho</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trái</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đất</a:t>
            </a:r>
            <a:r>
              <a:rPr lang="en-US" altLang="en-US" sz="2800" b="1" dirty="0">
                <a:solidFill>
                  <a:srgbClr val="FFFFFF"/>
                </a:solidFill>
                <a:latin typeface="Times New Roman" panose="02020603050405020304" pitchFamily="18" charset="0"/>
                <a:cs typeface="Times New Roman" panose="02020603050405020304" pitchFamily="18" charset="0"/>
              </a:rPr>
              <a:t>?</a:t>
            </a:r>
          </a:p>
        </p:txBody>
      </p:sp>
      <p:pic>
        <p:nvPicPr>
          <p:cNvPr id="266" name="Picture 3" descr="zeichen9">
            <a:extLst>
              <a:ext uri="{FF2B5EF4-FFF2-40B4-BE49-F238E27FC236}">
                <a16:creationId xmlns="" xmlns:a16="http://schemas.microsoft.com/office/drawing/2014/main" id="{DE2ECAB6-4EF3-41AD-9F48-B41131A457D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15223" y="827384"/>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 name="TextBox 1">
            <a:extLst>
              <a:ext uri="{FF2B5EF4-FFF2-40B4-BE49-F238E27FC236}">
                <a16:creationId xmlns="" xmlns:a16="http://schemas.microsoft.com/office/drawing/2014/main" id="{CDD34DFD-8BAA-4186-B351-CBAE557856DE}"/>
              </a:ext>
            </a:extLst>
          </p:cNvPr>
          <p:cNvSpPr txBox="1">
            <a:spLocks noChangeArrowheads="1"/>
          </p:cNvSpPr>
          <p:nvPr/>
        </p:nvSpPr>
        <p:spPr bwMode="auto">
          <a:xfrm>
            <a:off x="-2473733" y="101237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272" name="Arrow: Right 271">
            <a:hlinkClick r:id="rId5" action="ppaction://hlinksldjump"/>
            <a:extLst>
              <a:ext uri="{FF2B5EF4-FFF2-40B4-BE49-F238E27FC236}">
                <a16:creationId xmlns="" xmlns:a16="http://schemas.microsoft.com/office/drawing/2014/main" id="{D2BF76A9-5F38-44B6-9185-9F08B47F1469}"/>
              </a:ext>
            </a:extLst>
          </p:cNvPr>
          <p:cNvSpPr/>
          <p:nvPr/>
        </p:nvSpPr>
        <p:spPr>
          <a:xfrm flipH="1">
            <a:off x="8107895" y="4529031"/>
            <a:ext cx="953809"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box(in)">
                                      <p:cBhvr>
                                        <p:cTn id="7"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6784;p43">
            <a:hlinkClick r:id="" action="ppaction://noaction"/>
            <a:extLst>
              <a:ext uri="{FF2B5EF4-FFF2-40B4-BE49-F238E27FC236}">
                <a16:creationId xmlns="" xmlns:a16="http://schemas.microsoft.com/office/drawing/2014/main" id="{FFA1DF27-3D76-4D34-86FE-5E20CC1BE082}"/>
              </a:ext>
            </a:extLst>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35" name="Google Shape;6785;p43">
            <a:hlinkClick r:id="" action="ppaction://noaction"/>
            <a:extLst>
              <a:ext uri="{FF2B5EF4-FFF2-40B4-BE49-F238E27FC236}">
                <a16:creationId xmlns="" xmlns:a16="http://schemas.microsoft.com/office/drawing/2014/main" id="{F94AF7ED-A020-4A64-871C-96E89000D8D0}"/>
              </a:ext>
            </a:extLst>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36" name="Google Shape;6786;p43">
            <a:hlinkClick r:id="" action="ppaction://noaction"/>
            <a:extLst>
              <a:ext uri="{FF2B5EF4-FFF2-40B4-BE49-F238E27FC236}">
                <a16:creationId xmlns="" xmlns:a16="http://schemas.microsoft.com/office/drawing/2014/main" id="{8BD9A52C-06C8-4AB0-8E5E-1E5F0B407E5D}"/>
              </a:ext>
            </a:extLst>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37" name="Google Shape;6865;p43">
            <a:extLst>
              <a:ext uri="{FF2B5EF4-FFF2-40B4-BE49-F238E27FC236}">
                <a16:creationId xmlns="" xmlns:a16="http://schemas.microsoft.com/office/drawing/2014/main" id="{CAC0F6D8-4059-494A-973E-5253997C5394}"/>
              </a:ext>
            </a:extLst>
          </p:cNvPr>
          <p:cNvSpPr/>
          <p:nvPr/>
        </p:nvSpPr>
        <p:spPr>
          <a:xfrm>
            <a:off x="7912585" y="4563080"/>
            <a:ext cx="66009" cy="248698"/>
          </a:xfrm>
          <a:custGeom>
            <a:avLst/>
            <a:gdLst/>
            <a:ahLst/>
            <a:cxnLst/>
            <a:rect l="l" t="t" r="r" b="b"/>
            <a:pathLst>
              <a:path w="2733" h="10297" extrusionOk="0">
                <a:moveTo>
                  <a:pt x="226" y="1"/>
                </a:moveTo>
                <a:cubicBezTo>
                  <a:pt x="126" y="1"/>
                  <a:pt x="126" y="1"/>
                  <a:pt x="126" y="101"/>
                </a:cubicBezTo>
                <a:cubicBezTo>
                  <a:pt x="126" y="101"/>
                  <a:pt x="126" y="226"/>
                  <a:pt x="1" y="527"/>
                </a:cubicBezTo>
                <a:lnTo>
                  <a:pt x="1" y="1780"/>
                </a:lnTo>
                <a:cubicBezTo>
                  <a:pt x="1" y="1981"/>
                  <a:pt x="1" y="2206"/>
                  <a:pt x="126" y="2507"/>
                </a:cubicBezTo>
                <a:lnTo>
                  <a:pt x="126" y="3460"/>
                </a:lnTo>
                <a:cubicBezTo>
                  <a:pt x="226" y="3760"/>
                  <a:pt x="226" y="4086"/>
                  <a:pt x="327" y="4387"/>
                </a:cubicBezTo>
                <a:cubicBezTo>
                  <a:pt x="327" y="4713"/>
                  <a:pt x="427" y="5013"/>
                  <a:pt x="527" y="5339"/>
                </a:cubicBezTo>
                <a:cubicBezTo>
                  <a:pt x="627" y="5966"/>
                  <a:pt x="853" y="6592"/>
                  <a:pt x="1054" y="7219"/>
                </a:cubicBezTo>
                <a:cubicBezTo>
                  <a:pt x="1154" y="7745"/>
                  <a:pt x="1379" y="8247"/>
                  <a:pt x="1580" y="8773"/>
                </a:cubicBezTo>
                <a:cubicBezTo>
                  <a:pt x="2006" y="9625"/>
                  <a:pt x="2407" y="10252"/>
                  <a:pt x="2407" y="10252"/>
                </a:cubicBezTo>
                <a:cubicBezTo>
                  <a:pt x="2407" y="10252"/>
                  <a:pt x="2451" y="10296"/>
                  <a:pt x="2481" y="10296"/>
                </a:cubicBezTo>
                <a:cubicBezTo>
                  <a:pt x="2496" y="10296"/>
                  <a:pt x="2507" y="10285"/>
                  <a:pt x="2507" y="10252"/>
                </a:cubicBezTo>
                <a:cubicBezTo>
                  <a:pt x="2633" y="10252"/>
                  <a:pt x="2733" y="10126"/>
                  <a:pt x="2633" y="10126"/>
                </a:cubicBezTo>
                <a:cubicBezTo>
                  <a:pt x="2633" y="10126"/>
                  <a:pt x="2507" y="9500"/>
                  <a:pt x="2206" y="8572"/>
                </a:cubicBezTo>
                <a:cubicBezTo>
                  <a:pt x="2106" y="8046"/>
                  <a:pt x="1881" y="7520"/>
                  <a:pt x="1780" y="6993"/>
                </a:cubicBezTo>
                <a:cubicBezTo>
                  <a:pt x="1680" y="6693"/>
                  <a:pt x="1580" y="6367"/>
                  <a:pt x="1580" y="6066"/>
                </a:cubicBezTo>
                <a:cubicBezTo>
                  <a:pt x="1480" y="5740"/>
                  <a:pt x="1379" y="5440"/>
                  <a:pt x="1254" y="5114"/>
                </a:cubicBezTo>
                <a:cubicBezTo>
                  <a:pt x="1154" y="4487"/>
                  <a:pt x="1054" y="3861"/>
                  <a:pt x="853" y="3234"/>
                </a:cubicBezTo>
                <a:cubicBezTo>
                  <a:pt x="753" y="2733"/>
                  <a:pt x="627" y="2206"/>
                  <a:pt x="627" y="1680"/>
                </a:cubicBezTo>
                <a:cubicBezTo>
                  <a:pt x="527" y="1480"/>
                  <a:pt x="527" y="1254"/>
                  <a:pt x="527" y="1054"/>
                </a:cubicBezTo>
                <a:cubicBezTo>
                  <a:pt x="427" y="853"/>
                  <a:pt x="427" y="628"/>
                  <a:pt x="427" y="527"/>
                </a:cubicBezTo>
                <a:cubicBezTo>
                  <a:pt x="327" y="226"/>
                  <a:pt x="327" y="101"/>
                  <a:pt x="327" y="101"/>
                </a:cubicBezTo>
                <a:cubicBezTo>
                  <a:pt x="327" y="1"/>
                  <a:pt x="226" y="1"/>
                  <a:pt x="22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866;p43">
            <a:extLst>
              <a:ext uri="{FF2B5EF4-FFF2-40B4-BE49-F238E27FC236}">
                <a16:creationId xmlns="" xmlns:a16="http://schemas.microsoft.com/office/drawing/2014/main" id="{B45FA3F2-77A4-4D4D-81A5-FFC69C7A9B33}"/>
              </a:ext>
            </a:extLst>
          </p:cNvPr>
          <p:cNvSpPr/>
          <p:nvPr/>
        </p:nvSpPr>
        <p:spPr>
          <a:xfrm>
            <a:off x="6735256" y="3373578"/>
            <a:ext cx="259712" cy="264011"/>
          </a:xfrm>
          <a:custGeom>
            <a:avLst/>
            <a:gdLst/>
            <a:ahLst/>
            <a:cxnLst/>
            <a:rect l="l" t="t" r="r" b="b"/>
            <a:pathLst>
              <a:path w="10753" h="10931" extrusionOk="0">
                <a:moveTo>
                  <a:pt x="6041" y="2485"/>
                </a:moveTo>
                <a:cubicBezTo>
                  <a:pt x="6041" y="2585"/>
                  <a:pt x="5941" y="2685"/>
                  <a:pt x="5941" y="2786"/>
                </a:cubicBezTo>
                <a:cubicBezTo>
                  <a:pt x="5013" y="4364"/>
                  <a:pt x="4161" y="5091"/>
                  <a:pt x="3760" y="5192"/>
                </a:cubicBezTo>
                <a:cubicBezTo>
                  <a:pt x="3961" y="4765"/>
                  <a:pt x="4888" y="3412"/>
                  <a:pt x="6041" y="2485"/>
                </a:cubicBezTo>
                <a:close/>
                <a:moveTo>
                  <a:pt x="7620" y="5192"/>
                </a:moveTo>
                <a:cubicBezTo>
                  <a:pt x="7094" y="5718"/>
                  <a:pt x="6266" y="6244"/>
                  <a:pt x="5414" y="6445"/>
                </a:cubicBezTo>
                <a:cubicBezTo>
                  <a:pt x="5214" y="6445"/>
                  <a:pt x="5013" y="6545"/>
                  <a:pt x="4788" y="6545"/>
                </a:cubicBezTo>
                <a:cubicBezTo>
                  <a:pt x="5314" y="6119"/>
                  <a:pt x="6367" y="5618"/>
                  <a:pt x="7094" y="5392"/>
                </a:cubicBezTo>
                <a:cubicBezTo>
                  <a:pt x="7294" y="5292"/>
                  <a:pt x="7520" y="5192"/>
                  <a:pt x="7620" y="5192"/>
                </a:cubicBezTo>
                <a:close/>
                <a:moveTo>
                  <a:pt x="5840" y="605"/>
                </a:moveTo>
                <a:cubicBezTo>
                  <a:pt x="5941" y="605"/>
                  <a:pt x="6041" y="705"/>
                  <a:pt x="6041" y="705"/>
                </a:cubicBezTo>
                <a:cubicBezTo>
                  <a:pt x="6266" y="806"/>
                  <a:pt x="6367" y="1106"/>
                  <a:pt x="6266" y="1432"/>
                </a:cubicBezTo>
                <a:cubicBezTo>
                  <a:pt x="4788" y="2585"/>
                  <a:pt x="2908" y="4765"/>
                  <a:pt x="3134" y="5492"/>
                </a:cubicBezTo>
                <a:cubicBezTo>
                  <a:pt x="3134" y="5718"/>
                  <a:pt x="3334" y="5818"/>
                  <a:pt x="3535" y="5918"/>
                </a:cubicBezTo>
                <a:cubicBezTo>
                  <a:pt x="3558" y="5922"/>
                  <a:pt x="3583" y="5924"/>
                  <a:pt x="3608" y="5924"/>
                </a:cubicBezTo>
                <a:cubicBezTo>
                  <a:pt x="4255" y="5924"/>
                  <a:pt x="5454" y="4703"/>
                  <a:pt x="6467" y="3111"/>
                </a:cubicBezTo>
                <a:cubicBezTo>
                  <a:pt x="6667" y="2585"/>
                  <a:pt x="6893" y="2159"/>
                  <a:pt x="6893" y="1733"/>
                </a:cubicBezTo>
                <a:cubicBezTo>
                  <a:pt x="7094" y="1633"/>
                  <a:pt x="7194" y="1633"/>
                  <a:pt x="7294" y="1532"/>
                </a:cubicBezTo>
                <a:cubicBezTo>
                  <a:pt x="7671" y="1317"/>
                  <a:pt x="8100" y="1140"/>
                  <a:pt x="8469" y="1140"/>
                </a:cubicBezTo>
                <a:cubicBezTo>
                  <a:pt x="8615" y="1140"/>
                  <a:pt x="8752" y="1168"/>
                  <a:pt x="8873" y="1232"/>
                </a:cubicBezTo>
                <a:cubicBezTo>
                  <a:pt x="9274" y="1532"/>
                  <a:pt x="9399" y="2059"/>
                  <a:pt x="9274" y="2485"/>
                </a:cubicBezTo>
                <a:cubicBezTo>
                  <a:pt x="9174" y="3111"/>
                  <a:pt x="8873" y="3838"/>
                  <a:pt x="8347" y="4465"/>
                </a:cubicBezTo>
                <a:cubicBezTo>
                  <a:pt x="7921" y="4465"/>
                  <a:pt x="7394" y="4565"/>
                  <a:pt x="6893" y="4765"/>
                </a:cubicBezTo>
                <a:cubicBezTo>
                  <a:pt x="6467" y="4866"/>
                  <a:pt x="5640" y="5292"/>
                  <a:pt x="5013" y="5718"/>
                </a:cubicBezTo>
                <a:cubicBezTo>
                  <a:pt x="3860" y="6445"/>
                  <a:pt x="3760" y="6745"/>
                  <a:pt x="3860" y="6971"/>
                </a:cubicBezTo>
                <a:cubicBezTo>
                  <a:pt x="3911" y="7172"/>
                  <a:pt x="4092" y="7247"/>
                  <a:pt x="4393" y="7247"/>
                </a:cubicBezTo>
                <a:cubicBezTo>
                  <a:pt x="4694" y="7247"/>
                  <a:pt x="5114" y="7172"/>
                  <a:pt x="5640" y="7071"/>
                </a:cubicBezTo>
                <a:cubicBezTo>
                  <a:pt x="6893" y="6645"/>
                  <a:pt x="7921" y="5918"/>
                  <a:pt x="8647" y="5091"/>
                </a:cubicBezTo>
                <a:cubicBezTo>
                  <a:pt x="8785" y="5073"/>
                  <a:pt x="8912" y="5065"/>
                  <a:pt x="9026" y="5065"/>
                </a:cubicBezTo>
                <a:cubicBezTo>
                  <a:pt x="9536" y="5065"/>
                  <a:pt x="9819" y="5228"/>
                  <a:pt x="9901" y="5392"/>
                </a:cubicBezTo>
                <a:cubicBezTo>
                  <a:pt x="10026" y="5618"/>
                  <a:pt x="9800" y="6019"/>
                  <a:pt x="8973" y="6645"/>
                </a:cubicBezTo>
                <a:cubicBezTo>
                  <a:pt x="7194" y="7798"/>
                  <a:pt x="5740" y="7798"/>
                  <a:pt x="4387" y="7798"/>
                </a:cubicBezTo>
                <a:cubicBezTo>
                  <a:pt x="3635" y="7798"/>
                  <a:pt x="2908" y="7798"/>
                  <a:pt x="2281" y="8124"/>
                </a:cubicBezTo>
                <a:cubicBezTo>
                  <a:pt x="1755" y="8324"/>
                  <a:pt x="1354" y="8625"/>
                  <a:pt x="1129" y="9051"/>
                </a:cubicBezTo>
                <a:cubicBezTo>
                  <a:pt x="1254" y="7598"/>
                  <a:pt x="1755" y="5292"/>
                  <a:pt x="3334" y="2886"/>
                </a:cubicBezTo>
                <a:cubicBezTo>
                  <a:pt x="4587" y="1106"/>
                  <a:pt x="5414" y="605"/>
                  <a:pt x="5840" y="605"/>
                </a:cubicBezTo>
                <a:close/>
                <a:moveTo>
                  <a:pt x="5810" y="0"/>
                </a:moveTo>
                <a:cubicBezTo>
                  <a:pt x="5202" y="0"/>
                  <a:pt x="4213" y="503"/>
                  <a:pt x="2808" y="2585"/>
                </a:cubicBezTo>
                <a:cubicBezTo>
                  <a:pt x="1" y="6745"/>
                  <a:pt x="402" y="10505"/>
                  <a:pt x="502" y="10730"/>
                </a:cubicBezTo>
                <a:cubicBezTo>
                  <a:pt x="502" y="10831"/>
                  <a:pt x="627" y="10931"/>
                  <a:pt x="828" y="10931"/>
                </a:cubicBezTo>
                <a:cubicBezTo>
                  <a:pt x="928" y="10931"/>
                  <a:pt x="1028" y="10831"/>
                  <a:pt x="1129" y="10730"/>
                </a:cubicBezTo>
                <a:cubicBezTo>
                  <a:pt x="1129" y="10730"/>
                  <a:pt x="1254" y="9252"/>
                  <a:pt x="2607" y="8625"/>
                </a:cubicBezTo>
                <a:cubicBezTo>
                  <a:pt x="3008" y="8425"/>
                  <a:pt x="3635" y="8425"/>
                  <a:pt x="4387" y="8425"/>
                </a:cubicBezTo>
                <a:cubicBezTo>
                  <a:pt x="5740" y="8425"/>
                  <a:pt x="7394" y="8425"/>
                  <a:pt x="9274" y="7172"/>
                </a:cubicBezTo>
                <a:cubicBezTo>
                  <a:pt x="10753" y="6119"/>
                  <a:pt x="10652" y="5392"/>
                  <a:pt x="10527" y="5091"/>
                </a:cubicBezTo>
                <a:cubicBezTo>
                  <a:pt x="10327" y="4665"/>
                  <a:pt x="9800" y="4465"/>
                  <a:pt x="9174" y="4364"/>
                </a:cubicBezTo>
                <a:cubicBezTo>
                  <a:pt x="9600" y="3838"/>
                  <a:pt x="9800" y="3111"/>
                  <a:pt x="9901" y="2585"/>
                </a:cubicBezTo>
                <a:cubicBezTo>
                  <a:pt x="10026" y="1733"/>
                  <a:pt x="9700" y="1106"/>
                  <a:pt x="9174" y="705"/>
                </a:cubicBezTo>
                <a:cubicBezTo>
                  <a:pt x="8934" y="581"/>
                  <a:pt x="8680" y="518"/>
                  <a:pt x="8405" y="518"/>
                </a:cubicBezTo>
                <a:cubicBezTo>
                  <a:pt x="7962" y="518"/>
                  <a:pt x="7466" y="681"/>
                  <a:pt x="6893" y="1006"/>
                </a:cubicBezTo>
                <a:cubicBezTo>
                  <a:pt x="6893" y="605"/>
                  <a:pt x="6667" y="379"/>
                  <a:pt x="6367" y="179"/>
                </a:cubicBezTo>
                <a:cubicBezTo>
                  <a:pt x="6243" y="84"/>
                  <a:pt x="6058" y="0"/>
                  <a:pt x="5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867;p43">
            <a:extLst>
              <a:ext uri="{FF2B5EF4-FFF2-40B4-BE49-F238E27FC236}">
                <a16:creationId xmlns="" xmlns:a16="http://schemas.microsoft.com/office/drawing/2014/main" id="{C444D73E-4C8B-4195-B54C-2067BC07E730}"/>
              </a:ext>
            </a:extLst>
          </p:cNvPr>
          <p:cNvSpPr/>
          <p:nvPr/>
        </p:nvSpPr>
        <p:spPr>
          <a:xfrm>
            <a:off x="6697120" y="3611160"/>
            <a:ext cx="1223397" cy="856230"/>
          </a:xfrm>
          <a:custGeom>
            <a:avLst/>
            <a:gdLst/>
            <a:ahLst/>
            <a:cxnLst/>
            <a:rect l="l" t="t" r="r" b="b"/>
            <a:pathLst>
              <a:path w="50653" h="35451" extrusionOk="0">
                <a:moveTo>
                  <a:pt x="22160" y="0"/>
                </a:moveTo>
                <a:cubicBezTo>
                  <a:pt x="17342" y="0"/>
                  <a:pt x="12406" y="1710"/>
                  <a:pt x="7845" y="6106"/>
                </a:cubicBezTo>
                <a:cubicBezTo>
                  <a:pt x="7845" y="6106"/>
                  <a:pt x="8286" y="4824"/>
                  <a:pt x="7588" y="4824"/>
                </a:cubicBezTo>
                <a:cubicBezTo>
                  <a:pt x="7330" y="4824"/>
                  <a:pt x="6916" y="5000"/>
                  <a:pt x="6267" y="5480"/>
                </a:cubicBezTo>
                <a:cubicBezTo>
                  <a:pt x="3134" y="7886"/>
                  <a:pt x="101" y="15405"/>
                  <a:pt x="1" y="19164"/>
                </a:cubicBezTo>
                <a:cubicBezTo>
                  <a:pt x="1808" y="18025"/>
                  <a:pt x="3738" y="17902"/>
                  <a:pt x="4489" y="17902"/>
                </a:cubicBezTo>
                <a:cubicBezTo>
                  <a:pt x="4696" y="17902"/>
                  <a:pt x="4813" y="17911"/>
                  <a:pt x="4813" y="17911"/>
                </a:cubicBezTo>
                <a:cubicBezTo>
                  <a:pt x="4813" y="17911"/>
                  <a:pt x="4609" y="14324"/>
                  <a:pt x="6491" y="14324"/>
                </a:cubicBezTo>
                <a:cubicBezTo>
                  <a:pt x="6586" y="14324"/>
                  <a:pt x="6687" y="14333"/>
                  <a:pt x="6793" y="14352"/>
                </a:cubicBezTo>
                <a:cubicBezTo>
                  <a:pt x="8973" y="14878"/>
                  <a:pt x="9500" y="18838"/>
                  <a:pt x="9500" y="18838"/>
                </a:cubicBezTo>
                <a:cubicBezTo>
                  <a:pt x="9500" y="18838"/>
                  <a:pt x="12231" y="31996"/>
                  <a:pt x="21505" y="33876"/>
                </a:cubicBezTo>
                <a:cubicBezTo>
                  <a:pt x="27120" y="35048"/>
                  <a:pt x="32333" y="35451"/>
                  <a:pt x="36103" y="35451"/>
                </a:cubicBezTo>
                <a:cubicBezTo>
                  <a:pt x="37734" y="35451"/>
                  <a:pt x="39095" y="35376"/>
                  <a:pt x="40101" y="35255"/>
                </a:cubicBezTo>
                <a:cubicBezTo>
                  <a:pt x="40728" y="35255"/>
                  <a:pt x="41154" y="35129"/>
                  <a:pt x="41455" y="35029"/>
                </a:cubicBezTo>
                <a:cubicBezTo>
                  <a:pt x="44061" y="34402"/>
                  <a:pt x="46066" y="31595"/>
                  <a:pt x="46793" y="30117"/>
                </a:cubicBezTo>
                <a:cubicBezTo>
                  <a:pt x="47720" y="27936"/>
                  <a:pt x="50653" y="11445"/>
                  <a:pt x="33635" y="2974"/>
                </a:cubicBezTo>
                <a:cubicBezTo>
                  <a:pt x="30077" y="1178"/>
                  <a:pt x="26159" y="0"/>
                  <a:pt x="2216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868;p43">
            <a:extLst>
              <a:ext uri="{FF2B5EF4-FFF2-40B4-BE49-F238E27FC236}">
                <a16:creationId xmlns="" xmlns:a16="http://schemas.microsoft.com/office/drawing/2014/main" id="{8817E5DB-F7BC-4B5D-A4FD-E2A435D30FB2}"/>
              </a:ext>
            </a:extLst>
          </p:cNvPr>
          <p:cNvSpPr/>
          <p:nvPr/>
        </p:nvSpPr>
        <p:spPr>
          <a:xfrm>
            <a:off x="7237058" y="4504971"/>
            <a:ext cx="118685" cy="75887"/>
          </a:xfrm>
          <a:custGeom>
            <a:avLst/>
            <a:gdLst/>
            <a:ahLst/>
            <a:cxnLst/>
            <a:rect l="l" t="t" r="r" b="b"/>
            <a:pathLst>
              <a:path w="4914" h="3142" extrusionOk="0">
                <a:moveTo>
                  <a:pt x="1254" y="1"/>
                </a:moveTo>
                <a:lnTo>
                  <a:pt x="1254" y="1780"/>
                </a:lnTo>
                <a:cubicBezTo>
                  <a:pt x="1254" y="1780"/>
                  <a:pt x="1" y="2733"/>
                  <a:pt x="101" y="3034"/>
                </a:cubicBezTo>
                <a:cubicBezTo>
                  <a:pt x="165" y="3105"/>
                  <a:pt x="494" y="3141"/>
                  <a:pt x="944" y="3141"/>
                </a:cubicBezTo>
                <a:cubicBezTo>
                  <a:pt x="1909" y="3141"/>
                  <a:pt x="3428" y="2974"/>
                  <a:pt x="4061" y="2632"/>
                </a:cubicBezTo>
                <a:cubicBezTo>
                  <a:pt x="4587" y="2307"/>
                  <a:pt x="4788" y="953"/>
                  <a:pt x="4913" y="1"/>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869;p43">
            <a:extLst>
              <a:ext uri="{FF2B5EF4-FFF2-40B4-BE49-F238E27FC236}">
                <a16:creationId xmlns="" xmlns:a16="http://schemas.microsoft.com/office/drawing/2014/main" id="{A0FBC3E0-0374-4E23-9F3D-3647E27D6377}"/>
              </a:ext>
            </a:extLst>
          </p:cNvPr>
          <p:cNvSpPr/>
          <p:nvPr/>
        </p:nvSpPr>
        <p:spPr>
          <a:xfrm>
            <a:off x="6838167" y="4452320"/>
            <a:ext cx="111391" cy="101537"/>
          </a:xfrm>
          <a:custGeom>
            <a:avLst/>
            <a:gdLst/>
            <a:ahLst/>
            <a:cxnLst/>
            <a:rect l="l" t="t" r="r" b="b"/>
            <a:pathLst>
              <a:path w="4612" h="4204" extrusionOk="0">
                <a:moveTo>
                  <a:pt x="1780" y="0"/>
                </a:moveTo>
                <a:lnTo>
                  <a:pt x="1680" y="101"/>
                </a:lnTo>
                <a:cubicBezTo>
                  <a:pt x="1680" y="828"/>
                  <a:pt x="1254" y="2707"/>
                  <a:pt x="1254" y="2707"/>
                </a:cubicBezTo>
                <a:cubicBezTo>
                  <a:pt x="1254" y="2707"/>
                  <a:pt x="0" y="3559"/>
                  <a:pt x="126" y="3860"/>
                </a:cubicBezTo>
                <a:cubicBezTo>
                  <a:pt x="185" y="4054"/>
                  <a:pt x="1059" y="4203"/>
                  <a:pt x="1910" y="4203"/>
                </a:cubicBezTo>
                <a:cubicBezTo>
                  <a:pt x="2492" y="4203"/>
                  <a:pt x="3064" y="4133"/>
                  <a:pt x="3359" y="3960"/>
                </a:cubicBezTo>
                <a:cubicBezTo>
                  <a:pt x="4186" y="3559"/>
                  <a:pt x="4612" y="727"/>
                  <a:pt x="4612" y="727"/>
                </a:cubicBezTo>
                <a:cubicBezTo>
                  <a:pt x="3660" y="527"/>
                  <a:pt x="2732" y="301"/>
                  <a:pt x="1780" y="0"/>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870;p43">
            <a:extLst>
              <a:ext uri="{FF2B5EF4-FFF2-40B4-BE49-F238E27FC236}">
                <a16:creationId xmlns="" xmlns:a16="http://schemas.microsoft.com/office/drawing/2014/main" id="{6233E7E0-47E6-4033-8B22-69C5EFFFC237}"/>
              </a:ext>
            </a:extLst>
          </p:cNvPr>
          <p:cNvSpPr/>
          <p:nvPr/>
        </p:nvSpPr>
        <p:spPr>
          <a:xfrm>
            <a:off x="6515547" y="3957086"/>
            <a:ext cx="1152557" cy="637046"/>
          </a:xfrm>
          <a:custGeom>
            <a:avLst/>
            <a:gdLst/>
            <a:ahLst/>
            <a:cxnLst/>
            <a:rect l="l" t="t" r="r" b="b"/>
            <a:pathLst>
              <a:path w="47720" h="26376" extrusionOk="0">
                <a:moveTo>
                  <a:pt x="14009" y="1"/>
                </a:moveTo>
                <a:cubicBezTo>
                  <a:pt x="12127" y="1"/>
                  <a:pt x="12331" y="3588"/>
                  <a:pt x="12331" y="3588"/>
                </a:cubicBezTo>
                <a:cubicBezTo>
                  <a:pt x="12331" y="3588"/>
                  <a:pt x="12214" y="3579"/>
                  <a:pt x="12007" y="3579"/>
                </a:cubicBezTo>
                <a:cubicBezTo>
                  <a:pt x="11256" y="3579"/>
                  <a:pt x="9326" y="3702"/>
                  <a:pt x="7519" y="4841"/>
                </a:cubicBezTo>
                <a:cubicBezTo>
                  <a:pt x="6317" y="5576"/>
                  <a:pt x="4779" y="7892"/>
                  <a:pt x="2045" y="7892"/>
                </a:cubicBezTo>
                <a:cubicBezTo>
                  <a:pt x="1700" y="7892"/>
                  <a:pt x="1337" y="7855"/>
                  <a:pt x="952" y="7774"/>
                </a:cubicBezTo>
                <a:lnTo>
                  <a:pt x="952" y="7774"/>
                </a:lnTo>
                <a:cubicBezTo>
                  <a:pt x="952" y="7774"/>
                  <a:pt x="0" y="14140"/>
                  <a:pt x="8772" y="18626"/>
                </a:cubicBezTo>
                <a:cubicBezTo>
                  <a:pt x="10652" y="19553"/>
                  <a:pt x="12732" y="20305"/>
                  <a:pt x="15138" y="21032"/>
                </a:cubicBezTo>
                <a:cubicBezTo>
                  <a:pt x="16090" y="21232"/>
                  <a:pt x="17018" y="21433"/>
                  <a:pt x="17970" y="21658"/>
                </a:cubicBezTo>
                <a:cubicBezTo>
                  <a:pt x="18697" y="21859"/>
                  <a:pt x="19323" y="21959"/>
                  <a:pt x="20050" y="22059"/>
                </a:cubicBezTo>
                <a:lnTo>
                  <a:pt x="20050" y="24791"/>
                </a:lnTo>
                <a:cubicBezTo>
                  <a:pt x="20050" y="24791"/>
                  <a:pt x="18697" y="25719"/>
                  <a:pt x="18797" y="26044"/>
                </a:cubicBezTo>
                <a:cubicBezTo>
                  <a:pt x="18883" y="26174"/>
                  <a:pt x="19457" y="26248"/>
                  <a:pt x="20157" y="26248"/>
                </a:cubicBezTo>
                <a:cubicBezTo>
                  <a:pt x="21083" y="26248"/>
                  <a:pt x="22229" y="26118"/>
                  <a:pt x="22757" y="25819"/>
                </a:cubicBezTo>
                <a:cubicBezTo>
                  <a:pt x="23509" y="25418"/>
                  <a:pt x="23810" y="23438"/>
                  <a:pt x="23810" y="22586"/>
                </a:cubicBezTo>
                <a:cubicBezTo>
                  <a:pt x="26316" y="22911"/>
                  <a:pt x="28722" y="23112"/>
                  <a:pt x="31128" y="23112"/>
                </a:cubicBezTo>
                <a:lnTo>
                  <a:pt x="34787" y="23112"/>
                </a:lnTo>
                <a:cubicBezTo>
                  <a:pt x="36341" y="23112"/>
                  <a:pt x="37795" y="23012"/>
                  <a:pt x="39273" y="22911"/>
                </a:cubicBezTo>
                <a:cubicBezTo>
                  <a:pt x="39273" y="23739"/>
                  <a:pt x="39374" y="24992"/>
                  <a:pt x="39374" y="24992"/>
                </a:cubicBezTo>
                <a:cubicBezTo>
                  <a:pt x="39374" y="24992"/>
                  <a:pt x="38020" y="26044"/>
                  <a:pt x="38221" y="26245"/>
                </a:cubicBezTo>
                <a:cubicBezTo>
                  <a:pt x="38276" y="26335"/>
                  <a:pt x="38533" y="26375"/>
                  <a:pt x="38895" y="26375"/>
                </a:cubicBezTo>
                <a:cubicBezTo>
                  <a:pt x="39842" y="26375"/>
                  <a:pt x="41510" y="26099"/>
                  <a:pt x="42181" y="25719"/>
                </a:cubicBezTo>
                <a:cubicBezTo>
                  <a:pt x="42807" y="25317"/>
                  <a:pt x="42933" y="23212"/>
                  <a:pt x="43033" y="22385"/>
                </a:cubicBezTo>
                <a:cubicBezTo>
                  <a:pt x="44913" y="22059"/>
                  <a:pt x="46567" y="21558"/>
                  <a:pt x="47720" y="21032"/>
                </a:cubicBezTo>
                <a:lnTo>
                  <a:pt x="47619" y="20932"/>
                </a:lnTo>
                <a:cubicBezTo>
                  <a:pt x="46613" y="21053"/>
                  <a:pt x="45252" y="21128"/>
                  <a:pt x="43621" y="21128"/>
                </a:cubicBezTo>
                <a:cubicBezTo>
                  <a:pt x="39851" y="21128"/>
                  <a:pt x="34638" y="20725"/>
                  <a:pt x="29023" y="19553"/>
                </a:cubicBezTo>
                <a:cubicBezTo>
                  <a:pt x="19749" y="17673"/>
                  <a:pt x="17018" y="4515"/>
                  <a:pt x="17018" y="4515"/>
                </a:cubicBezTo>
                <a:cubicBezTo>
                  <a:pt x="17018" y="4515"/>
                  <a:pt x="16491" y="555"/>
                  <a:pt x="14311" y="29"/>
                </a:cubicBezTo>
                <a:cubicBezTo>
                  <a:pt x="14205" y="10"/>
                  <a:pt x="14104" y="1"/>
                  <a:pt x="14009"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871;p43">
            <a:extLst>
              <a:ext uri="{FF2B5EF4-FFF2-40B4-BE49-F238E27FC236}">
                <a16:creationId xmlns="" xmlns:a16="http://schemas.microsoft.com/office/drawing/2014/main" id="{CCEF8161-C04F-4D8D-A1AC-959653A618C7}"/>
              </a:ext>
            </a:extLst>
          </p:cNvPr>
          <p:cNvSpPr/>
          <p:nvPr/>
        </p:nvSpPr>
        <p:spPr>
          <a:xfrm>
            <a:off x="6828482" y="4000632"/>
            <a:ext cx="42991" cy="50696"/>
          </a:xfrm>
          <a:custGeom>
            <a:avLst/>
            <a:gdLst/>
            <a:ahLst/>
            <a:cxnLst/>
            <a:rect l="l" t="t" r="r" b="b"/>
            <a:pathLst>
              <a:path w="1780" h="2099" extrusionOk="0">
                <a:moveTo>
                  <a:pt x="657" y="1"/>
                </a:moveTo>
                <a:cubicBezTo>
                  <a:pt x="1" y="1"/>
                  <a:pt x="4" y="1376"/>
                  <a:pt x="101" y="1885"/>
                </a:cubicBezTo>
                <a:cubicBezTo>
                  <a:pt x="176" y="2045"/>
                  <a:pt x="384" y="2099"/>
                  <a:pt x="621" y="2099"/>
                </a:cubicBezTo>
                <a:cubicBezTo>
                  <a:pt x="1017" y="2099"/>
                  <a:pt x="1492" y="1948"/>
                  <a:pt x="1554" y="1885"/>
                </a:cubicBezTo>
                <a:cubicBezTo>
                  <a:pt x="1780" y="1685"/>
                  <a:pt x="1454" y="6"/>
                  <a:pt x="727" y="6"/>
                </a:cubicBezTo>
                <a:cubicBezTo>
                  <a:pt x="703" y="2"/>
                  <a:pt x="680" y="1"/>
                  <a:pt x="657" y="1"/>
                </a:cubicBezTo>
                <a:close/>
              </a:path>
            </a:pathLst>
          </a:custGeom>
          <a:solidFill>
            <a:srgbClr val="F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872;p43">
            <a:extLst>
              <a:ext uri="{FF2B5EF4-FFF2-40B4-BE49-F238E27FC236}">
                <a16:creationId xmlns="" xmlns:a16="http://schemas.microsoft.com/office/drawing/2014/main" id="{6ED9337F-E736-49A4-8315-BB427A87CBE2}"/>
              </a:ext>
            </a:extLst>
          </p:cNvPr>
          <p:cNvSpPr/>
          <p:nvPr/>
        </p:nvSpPr>
        <p:spPr>
          <a:xfrm>
            <a:off x="6712263" y="4136945"/>
            <a:ext cx="30287" cy="35142"/>
          </a:xfrm>
          <a:custGeom>
            <a:avLst/>
            <a:gdLst/>
            <a:ahLst/>
            <a:cxnLst/>
            <a:rect l="l" t="t" r="r" b="b"/>
            <a:pathLst>
              <a:path w="1254" h="1455" extrusionOk="0">
                <a:moveTo>
                  <a:pt x="627" y="1"/>
                </a:moveTo>
                <a:cubicBezTo>
                  <a:pt x="326" y="1"/>
                  <a:pt x="0" y="327"/>
                  <a:pt x="0" y="728"/>
                </a:cubicBezTo>
                <a:cubicBezTo>
                  <a:pt x="0" y="1154"/>
                  <a:pt x="326" y="1454"/>
                  <a:pt x="627" y="1454"/>
                </a:cubicBezTo>
                <a:cubicBezTo>
                  <a:pt x="953" y="1454"/>
                  <a:pt x="1254" y="1154"/>
                  <a:pt x="1254" y="728"/>
                </a:cubicBezTo>
                <a:cubicBezTo>
                  <a:pt x="1254" y="327"/>
                  <a:pt x="953"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873;p43">
            <a:extLst>
              <a:ext uri="{FF2B5EF4-FFF2-40B4-BE49-F238E27FC236}">
                <a16:creationId xmlns="" xmlns:a16="http://schemas.microsoft.com/office/drawing/2014/main" id="{9F6996FE-542E-4AA1-A284-8D7CADAB2838}"/>
              </a:ext>
            </a:extLst>
          </p:cNvPr>
          <p:cNvSpPr/>
          <p:nvPr/>
        </p:nvSpPr>
        <p:spPr>
          <a:xfrm>
            <a:off x="6722552" y="4184766"/>
            <a:ext cx="103542" cy="101127"/>
          </a:xfrm>
          <a:custGeom>
            <a:avLst/>
            <a:gdLst/>
            <a:ahLst/>
            <a:cxnLst/>
            <a:rect l="l" t="t" r="r" b="b"/>
            <a:pathLst>
              <a:path w="4287" h="4187" extrusionOk="0">
                <a:moveTo>
                  <a:pt x="2081" y="1"/>
                </a:moveTo>
                <a:cubicBezTo>
                  <a:pt x="928" y="1"/>
                  <a:pt x="0" y="953"/>
                  <a:pt x="0" y="2106"/>
                </a:cubicBezTo>
                <a:cubicBezTo>
                  <a:pt x="0" y="3234"/>
                  <a:pt x="928" y="4186"/>
                  <a:pt x="2081" y="4186"/>
                </a:cubicBezTo>
                <a:cubicBezTo>
                  <a:pt x="3234" y="4186"/>
                  <a:pt x="4286" y="3234"/>
                  <a:pt x="4286" y="2106"/>
                </a:cubicBezTo>
                <a:cubicBezTo>
                  <a:pt x="4286" y="953"/>
                  <a:pt x="3234" y="1"/>
                  <a:pt x="2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874;p43">
            <a:extLst>
              <a:ext uri="{FF2B5EF4-FFF2-40B4-BE49-F238E27FC236}">
                <a16:creationId xmlns="" xmlns:a16="http://schemas.microsoft.com/office/drawing/2014/main" id="{7C61FE87-9A9F-4B87-9F00-83F65712C5BD}"/>
              </a:ext>
            </a:extLst>
          </p:cNvPr>
          <p:cNvSpPr/>
          <p:nvPr/>
        </p:nvSpPr>
        <p:spPr>
          <a:xfrm>
            <a:off x="6646884" y="4217467"/>
            <a:ext cx="105957" cy="55092"/>
          </a:xfrm>
          <a:custGeom>
            <a:avLst/>
            <a:gdLst/>
            <a:ahLst/>
            <a:cxnLst/>
            <a:rect l="l" t="t" r="r" b="b"/>
            <a:pathLst>
              <a:path w="4387" h="2281" extrusionOk="0">
                <a:moveTo>
                  <a:pt x="4286" y="0"/>
                </a:moveTo>
                <a:cubicBezTo>
                  <a:pt x="4161" y="0"/>
                  <a:pt x="4061" y="0"/>
                  <a:pt x="4061" y="125"/>
                </a:cubicBezTo>
                <a:cubicBezTo>
                  <a:pt x="4061" y="125"/>
                  <a:pt x="4061" y="226"/>
                  <a:pt x="3961" y="326"/>
                </a:cubicBezTo>
                <a:cubicBezTo>
                  <a:pt x="3860" y="426"/>
                  <a:pt x="3860" y="627"/>
                  <a:pt x="3660" y="752"/>
                </a:cubicBezTo>
                <a:cubicBezTo>
                  <a:pt x="3534" y="952"/>
                  <a:pt x="3334" y="1153"/>
                  <a:pt x="3133" y="1253"/>
                </a:cubicBezTo>
                <a:cubicBezTo>
                  <a:pt x="3033" y="1379"/>
                  <a:pt x="2908" y="1379"/>
                  <a:pt x="2808" y="1479"/>
                </a:cubicBezTo>
                <a:cubicBezTo>
                  <a:pt x="2707" y="1479"/>
                  <a:pt x="2607" y="1579"/>
                  <a:pt x="2507" y="1579"/>
                </a:cubicBezTo>
                <a:cubicBezTo>
                  <a:pt x="2281" y="1579"/>
                  <a:pt x="2181" y="1679"/>
                  <a:pt x="2081" y="1679"/>
                </a:cubicBezTo>
                <a:lnTo>
                  <a:pt x="1655" y="1679"/>
                </a:lnTo>
                <a:cubicBezTo>
                  <a:pt x="1354" y="1579"/>
                  <a:pt x="1154" y="1579"/>
                  <a:pt x="928" y="1479"/>
                </a:cubicBezTo>
                <a:cubicBezTo>
                  <a:pt x="527" y="1379"/>
                  <a:pt x="301" y="1253"/>
                  <a:pt x="301" y="1253"/>
                </a:cubicBezTo>
                <a:cubicBezTo>
                  <a:pt x="251" y="1203"/>
                  <a:pt x="201" y="1178"/>
                  <a:pt x="164" y="1178"/>
                </a:cubicBezTo>
                <a:cubicBezTo>
                  <a:pt x="126" y="1178"/>
                  <a:pt x="101" y="1203"/>
                  <a:pt x="101" y="1253"/>
                </a:cubicBezTo>
                <a:cubicBezTo>
                  <a:pt x="1" y="1253"/>
                  <a:pt x="1" y="1379"/>
                  <a:pt x="101" y="1479"/>
                </a:cubicBezTo>
                <a:lnTo>
                  <a:pt x="201" y="1579"/>
                </a:lnTo>
                <a:cubicBezTo>
                  <a:pt x="301" y="1679"/>
                  <a:pt x="527" y="1880"/>
                  <a:pt x="727" y="2005"/>
                </a:cubicBezTo>
                <a:cubicBezTo>
                  <a:pt x="928" y="2105"/>
                  <a:pt x="1254" y="2206"/>
                  <a:pt x="1555" y="2206"/>
                </a:cubicBezTo>
                <a:lnTo>
                  <a:pt x="1880" y="2206"/>
                </a:lnTo>
                <a:cubicBezTo>
                  <a:pt x="1880" y="2256"/>
                  <a:pt x="1905" y="2281"/>
                  <a:pt x="1943" y="2281"/>
                </a:cubicBezTo>
                <a:cubicBezTo>
                  <a:pt x="1981" y="2281"/>
                  <a:pt x="2031" y="2256"/>
                  <a:pt x="2081" y="2206"/>
                </a:cubicBezTo>
                <a:lnTo>
                  <a:pt x="2607" y="2206"/>
                </a:lnTo>
                <a:cubicBezTo>
                  <a:pt x="2808" y="2105"/>
                  <a:pt x="2908" y="2105"/>
                  <a:pt x="3133" y="2005"/>
                </a:cubicBezTo>
                <a:cubicBezTo>
                  <a:pt x="3234" y="1880"/>
                  <a:pt x="3434" y="1780"/>
                  <a:pt x="3534" y="1679"/>
                </a:cubicBezTo>
                <a:cubicBezTo>
                  <a:pt x="3760" y="1479"/>
                  <a:pt x="3961" y="1253"/>
                  <a:pt x="4061" y="1053"/>
                </a:cubicBezTo>
                <a:cubicBezTo>
                  <a:pt x="4387" y="526"/>
                  <a:pt x="4387" y="226"/>
                  <a:pt x="4387" y="226"/>
                </a:cubicBezTo>
                <a:cubicBezTo>
                  <a:pt x="4387" y="125"/>
                  <a:pt x="4286" y="125"/>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875;p43">
            <a:extLst>
              <a:ext uri="{FF2B5EF4-FFF2-40B4-BE49-F238E27FC236}">
                <a16:creationId xmlns="" xmlns:a16="http://schemas.microsoft.com/office/drawing/2014/main" id="{3AE50F00-15C6-49BE-8938-638A1C00D52F}"/>
              </a:ext>
            </a:extLst>
          </p:cNvPr>
          <p:cNvSpPr/>
          <p:nvPr/>
        </p:nvSpPr>
        <p:spPr>
          <a:xfrm>
            <a:off x="6502795" y="4123879"/>
            <a:ext cx="61058" cy="40214"/>
          </a:xfrm>
          <a:custGeom>
            <a:avLst/>
            <a:gdLst/>
            <a:ahLst/>
            <a:cxnLst/>
            <a:rect l="l" t="t" r="r" b="b"/>
            <a:pathLst>
              <a:path w="2528" h="1665" extrusionOk="0">
                <a:moveTo>
                  <a:pt x="1253" y="0"/>
                </a:moveTo>
                <a:cubicBezTo>
                  <a:pt x="1122" y="0"/>
                  <a:pt x="986" y="35"/>
                  <a:pt x="854" y="116"/>
                </a:cubicBezTo>
                <a:cubicBezTo>
                  <a:pt x="1" y="725"/>
                  <a:pt x="1008" y="1664"/>
                  <a:pt x="1701" y="1664"/>
                </a:cubicBezTo>
                <a:cubicBezTo>
                  <a:pt x="1863" y="1664"/>
                  <a:pt x="2007" y="1613"/>
                  <a:pt x="2107" y="1494"/>
                </a:cubicBezTo>
                <a:cubicBezTo>
                  <a:pt x="2528" y="968"/>
                  <a:pt x="1941" y="0"/>
                  <a:pt x="1253" y="0"/>
                </a:cubicBezTo>
                <a:close/>
              </a:path>
            </a:pathLst>
          </a:custGeom>
          <a:solidFill>
            <a:srgbClr val="42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876;p43">
            <a:extLst>
              <a:ext uri="{FF2B5EF4-FFF2-40B4-BE49-F238E27FC236}">
                <a16:creationId xmlns="" xmlns:a16="http://schemas.microsoft.com/office/drawing/2014/main" id="{62590575-75A4-4665-AA7F-D1D6E9871F70}"/>
              </a:ext>
            </a:extLst>
          </p:cNvPr>
          <p:cNvSpPr/>
          <p:nvPr/>
        </p:nvSpPr>
        <p:spPr>
          <a:xfrm>
            <a:off x="6727382" y="3759911"/>
            <a:ext cx="57314" cy="202591"/>
          </a:xfrm>
          <a:custGeom>
            <a:avLst/>
            <a:gdLst/>
            <a:ahLst/>
            <a:cxnLst/>
            <a:rect l="l" t="t" r="r" b="b"/>
            <a:pathLst>
              <a:path w="2373" h="8388" extrusionOk="0">
                <a:moveTo>
                  <a:pt x="2065" y="0"/>
                </a:moveTo>
                <a:cubicBezTo>
                  <a:pt x="1988" y="0"/>
                  <a:pt x="1915" y="44"/>
                  <a:pt x="1881" y="148"/>
                </a:cubicBezTo>
                <a:cubicBezTo>
                  <a:pt x="828" y="2554"/>
                  <a:pt x="1" y="5587"/>
                  <a:pt x="628" y="8293"/>
                </a:cubicBezTo>
                <a:cubicBezTo>
                  <a:pt x="678" y="8356"/>
                  <a:pt x="759" y="8387"/>
                  <a:pt x="841" y="8387"/>
                </a:cubicBezTo>
                <a:cubicBezTo>
                  <a:pt x="922" y="8387"/>
                  <a:pt x="1003" y="8356"/>
                  <a:pt x="1054" y="8293"/>
                </a:cubicBezTo>
                <a:cubicBezTo>
                  <a:pt x="1580" y="5587"/>
                  <a:pt x="1680" y="2980"/>
                  <a:pt x="2307" y="374"/>
                </a:cubicBezTo>
                <a:cubicBezTo>
                  <a:pt x="2372" y="160"/>
                  <a:pt x="2212" y="0"/>
                  <a:pt x="2065"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877;p43">
            <a:extLst>
              <a:ext uri="{FF2B5EF4-FFF2-40B4-BE49-F238E27FC236}">
                <a16:creationId xmlns="" xmlns:a16="http://schemas.microsoft.com/office/drawing/2014/main" id="{89562429-CBE1-4FBF-A172-CC6977F0BA03}"/>
              </a:ext>
            </a:extLst>
          </p:cNvPr>
          <p:cNvSpPr/>
          <p:nvPr/>
        </p:nvSpPr>
        <p:spPr>
          <a:xfrm>
            <a:off x="6785492" y="3781841"/>
            <a:ext cx="59874" cy="136003"/>
          </a:xfrm>
          <a:custGeom>
            <a:avLst/>
            <a:gdLst/>
            <a:ahLst/>
            <a:cxnLst/>
            <a:rect l="l" t="t" r="r" b="b"/>
            <a:pathLst>
              <a:path w="2479" h="5631" extrusionOk="0">
                <a:moveTo>
                  <a:pt x="2088" y="0"/>
                </a:moveTo>
                <a:cubicBezTo>
                  <a:pt x="2013" y="0"/>
                  <a:pt x="1938" y="28"/>
                  <a:pt x="1881" y="92"/>
                </a:cubicBezTo>
                <a:cubicBezTo>
                  <a:pt x="1455" y="1019"/>
                  <a:pt x="1054" y="1972"/>
                  <a:pt x="628" y="2899"/>
                </a:cubicBezTo>
                <a:cubicBezTo>
                  <a:pt x="427" y="3751"/>
                  <a:pt x="1" y="4679"/>
                  <a:pt x="101" y="5506"/>
                </a:cubicBezTo>
                <a:cubicBezTo>
                  <a:pt x="101" y="5631"/>
                  <a:pt x="201" y="5631"/>
                  <a:pt x="302" y="5631"/>
                </a:cubicBezTo>
                <a:cubicBezTo>
                  <a:pt x="928" y="5004"/>
                  <a:pt x="1254" y="4152"/>
                  <a:pt x="1455" y="3325"/>
                </a:cubicBezTo>
                <a:cubicBezTo>
                  <a:pt x="1881" y="2373"/>
                  <a:pt x="2181" y="1345"/>
                  <a:pt x="2407" y="393"/>
                </a:cubicBezTo>
                <a:cubicBezTo>
                  <a:pt x="2479" y="177"/>
                  <a:pt x="2280" y="0"/>
                  <a:pt x="208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878;p43">
            <a:extLst>
              <a:ext uri="{FF2B5EF4-FFF2-40B4-BE49-F238E27FC236}">
                <a16:creationId xmlns="" xmlns:a16="http://schemas.microsoft.com/office/drawing/2014/main" id="{6AD99CAE-D874-4AFC-9360-FD8021E33389}"/>
              </a:ext>
            </a:extLst>
          </p:cNvPr>
          <p:cNvSpPr/>
          <p:nvPr/>
        </p:nvSpPr>
        <p:spPr>
          <a:xfrm>
            <a:off x="6896276" y="3663811"/>
            <a:ext cx="95016" cy="175347"/>
          </a:xfrm>
          <a:custGeom>
            <a:avLst/>
            <a:gdLst/>
            <a:ahLst/>
            <a:cxnLst/>
            <a:rect l="l" t="t" r="r" b="b"/>
            <a:pathLst>
              <a:path w="3934" h="7260" extrusionOk="0">
                <a:moveTo>
                  <a:pt x="3570" y="1"/>
                </a:moveTo>
                <a:cubicBezTo>
                  <a:pt x="3523" y="1"/>
                  <a:pt x="3482" y="20"/>
                  <a:pt x="3459" y="67"/>
                </a:cubicBezTo>
                <a:cubicBezTo>
                  <a:pt x="1680" y="2047"/>
                  <a:pt x="101" y="4453"/>
                  <a:pt x="0" y="7160"/>
                </a:cubicBezTo>
                <a:cubicBezTo>
                  <a:pt x="0" y="7260"/>
                  <a:pt x="101" y="7260"/>
                  <a:pt x="226" y="7260"/>
                </a:cubicBezTo>
                <a:cubicBezTo>
                  <a:pt x="1479" y="4979"/>
                  <a:pt x="2407" y="2573"/>
                  <a:pt x="3760" y="368"/>
                </a:cubicBezTo>
                <a:cubicBezTo>
                  <a:pt x="3933" y="214"/>
                  <a:pt x="3722" y="1"/>
                  <a:pt x="357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879;p43">
            <a:extLst>
              <a:ext uri="{FF2B5EF4-FFF2-40B4-BE49-F238E27FC236}">
                <a16:creationId xmlns="" xmlns:a16="http://schemas.microsoft.com/office/drawing/2014/main" id="{29E6F28C-CFF1-44EB-800A-3C60D396FABE}"/>
              </a:ext>
            </a:extLst>
          </p:cNvPr>
          <p:cNvSpPr/>
          <p:nvPr/>
        </p:nvSpPr>
        <p:spPr>
          <a:xfrm>
            <a:off x="7012495" y="3558823"/>
            <a:ext cx="155735" cy="179864"/>
          </a:xfrm>
          <a:custGeom>
            <a:avLst/>
            <a:gdLst/>
            <a:ahLst/>
            <a:cxnLst/>
            <a:rect l="l" t="t" r="r" b="b"/>
            <a:pathLst>
              <a:path w="6448" h="7447" extrusionOk="0">
                <a:moveTo>
                  <a:pt x="6322" y="0"/>
                </a:moveTo>
                <a:cubicBezTo>
                  <a:pt x="6305" y="0"/>
                  <a:pt x="6285" y="9"/>
                  <a:pt x="6266" y="28"/>
                </a:cubicBezTo>
                <a:cubicBezTo>
                  <a:pt x="3860" y="2208"/>
                  <a:pt x="1880" y="4614"/>
                  <a:pt x="101" y="7346"/>
                </a:cubicBezTo>
                <a:cubicBezTo>
                  <a:pt x="1" y="7446"/>
                  <a:pt x="101" y="7446"/>
                  <a:pt x="201" y="7446"/>
                </a:cubicBezTo>
                <a:cubicBezTo>
                  <a:pt x="2081" y="4840"/>
                  <a:pt x="4186" y="2434"/>
                  <a:pt x="6366" y="228"/>
                </a:cubicBezTo>
                <a:cubicBezTo>
                  <a:pt x="6448" y="147"/>
                  <a:pt x="6397" y="0"/>
                  <a:pt x="6322"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880;p43">
            <a:extLst>
              <a:ext uri="{FF2B5EF4-FFF2-40B4-BE49-F238E27FC236}">
                <a16:creationId xmlns="" xmlns:a16="http://schemas.microsoft.com/office/drawing/2014/main" id="{D32F529C-C2BF-4B58-95F4-4B4408F5C637}"/>
              </a:ext>
            </a:extLst>
          </p:cNvPr>
          <p:cNvSpPr/>
          <p:nvPr/>
        </p:nvSpPr>
        <p:spPr>
          <a:xfrm>
            <a:off x="7108836" y="3575729"/>
            <a:ext cx="157498" cy="131245"/>
          </a:xfrm>
          <a:custGeom>
            <a:avLst/>
            <a:gdLst/>
            <a:ahLst/>
            <a:cxnLst/>
            <a:rect l="l" t="t" r="r" b="b"/>
            <a:pathLst>
              <a:path w="6521" h="5434" extrusionOk="0">
                <a:moveTo>
                  <a:pt x="6160" y="0"/>
                </a:moveTo>
                <a:cubicBezTo>
                  <a:pt x="6117" y="0"/>
                  <a:pt x="6075" y="17"/>
                  <a:pt x="6037" y="55"/>
                </a:cubicBezTo>
                <a:cubicBezTo>
                  <a:pt x="3631" y="1308"/>
                  <a:pt x="1751" y="3187"/>
                  <a:pt x="72" y="5268"/>
                </a:cubicBezTo>
                <a:cubicBezTo>
                  <a:pt x="0" y="5357"/>
                  <a:pt x="31" y="5434"/>
                  <a:pt x="100" y="5434"/>
                </a:cubicBezTo>
                <a:cubicBezTo>
                  <a:pt x="127" y="5434"/>
                  <a:pt x="161" y="5422"/>
                  <a:pt x="197" y="5393"/>
                </a:cubicBezTo>
                <a:cubicBezTo>
                  <a:pt x="2277" y="3714"/>
                  <a:pt x="4357" y="2260"/>
                  <a:pt x="6337" y="481"/>
                </a:cubicBezTo>
                <a:cubicBezTo>
                  <a:pt x="6520" y="298"/>
                  <a:pt x="6341" y="0"/>
                  <a:pt x="61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81;p43">
            <a:extLst>
              <a:ext uri="{FF2B5EF4-FFF2-40B4-BE49-F238E27FC236}">
                <a16:creationId xmlns="" xmlns:a16="http://schemas.microsoft.com/office/drawing/2014/main" id="{E3087DAC-4942-40C8-8AF6-5D227585681D}"/>
              </a:ext>
            </a:extLst>
          </p:cNvPr>
          <p:cNvSpPr/>
          <p:nvPr/>
        </p:nvSpPr>
        <p:spPr>
          <a:xfrm>
            <a:off x="7241913" y="3595751"/>
            <a:ext cx="129940" cy="97528"/>
          </a:xfrm>
          <a:custGeom>
            <a:avLst/>
            <a:gdLst/>
            <a:ahLst/>
            <a:cxnLst/>
            <a:rect l="l" t="t" r="r" b="b"/>
            <a:pathLst>
              <a:path w="5380" h="4038" extrusionOk="0">
                <a:moveTo>
                  <a:pt x="4976" y="0"/>
                </a:moveTo>
                <a:cubicBezTo>
                  <a:pt x="4923" y="0"/>
                  <a:pt x="4867" y="16"/>
                  <a:pt x="4812" y="53"/>
                </a:cubicBezTo>
                <a:cubicBezTo>
                  <a:pt x="3033" y="905"/>
                  <a:pt x="953" y="2058"/>
                  <a:pt x="0" y="3937"/>
                </a:cubicBezTo>
                <a:cubicBezTo>
                  <a:pt x="0" y="3937"/>
                  <a:pt x="101" y="4038"/>
                  <a:pt x="201" y="4038"/>
                </a:cubicBezTo>
                <a:cubicBezTo>
                  <a:pt x="1053" y="3612"/>
                  <a:pt x="1780" y="2885"/>
                  <a:pt x="2607" y="2258"/>
                </a:cubicBezTo>
                <a:cubicBezTo>
                  <a:pt x="3459" y="1732"/>
                  <a:pt x="4286" y="1105"/>
                  <a:pt x="5113" y="479"/>
                </a:cubicBezTo>
                <a:cubicBezTo>
                  <a:pt x="5379" y="315"/>
                  <a:pt x="5210" y="0"/>
                  <a:pt x="49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882;p43">
            <a:extLst>
              <a:ext uri="{FF2B5EF4-FFF2-40B4-BE49-F238E27FC236}">
                <a16:creationId xmlns="" xmlns:a16="http://schemas.microsoft.com/office/drawing/2014/main" id="{EFD264B5-1ADD-49A9-A7DF-A69F2499DC72}"/>
              </a:ext>
            </a:extLst>
          </p:cNvPr>
          <p:cNvSpPr/>
          <p:nvPr/>
        </p:nvSpPr>
        <p:spPr>
          <a:xfrm>
            <a:off x="7289733" y="3647484"/>
            <a:ext cx="246742" cy="127308"/>
          </a:xfrm>
          <a:custGeom>
            <a:avLst/>
            <a:gdLst/>
            <a:ahLst/>
            <a:cxnLst/>
            <a:rect l="l" t="t" r="r" b="b"/>
            <a:pathLst>
              <a:path w="10216" h="5271" extrusionOk="0">
                <a:moveTo>
                  <a:pt x="9819" y="0"/>
                </a:moveTo>
                <a:cubicBezTo>
                  <a:pt x="9789" y="0"/>
                  <a:pt x="9757" y="5"/>
                  <a:pt x="9725" y="16"/>
                </a:cubicBezTo>
                <a:cubicBezTo>
                  <a:pt x="6065" y="1169"/>
                  <a:pt x="3133" y="3149"/>
                  <a:pt x="0" y="5129"/>
                </a:cubicBezTo>
                <a:cubicBezTo>
                  <a:pt x="0" y="5200"/>
                  <a:pt x="0" y="5271"/>
                  <a:pt x="36" y="5271"/>
                </a:cubicBezTo>
                <a:cubicBezTo>
                  <a:pt x="50" y="5271"/>
                  <a:pt x="71" y="5258"/>
                  <a:pt x="101" y="5229"/>
                </a:cubicBezTo>
                <a:cubicBezTo>
                  <a:pt x="3233" y="3550"/>
                  <a:pt x="6692" y="2196"/>
                  <a:pt x="9925" y="542"/>
                </a:cubicBezTo>
                <a:cubicBezTo>
                  <a:pt x="10216" y="341"/>
                  <a:pt x="10068" y="0"/>
                  <a:pt x="98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883;p43">
            <a:extLst>
              <a:ext uri="{FF2B5EF4-FFF2-40B4-BE49-F238E27FC236}">
                <a16:creationId xmlns="" xmlns:a16="http://schemas.microsoft.com/office/drawing/2014/main" id="{EE49C649-2F2F-4329-B9DF-E96F20D697CB}"/>
              </a:ext>
            </a:extLst>
          </p:cNvPr>
          <p:cNvSpPr/>
          <p:nvPr/>
        </p:nvSpPr>
        <p:spPr>
          <a:xfrm>
            <a:off x="7114005" y="3697744"/>
            <a:ext cx="175009" cy="114797"/>
          </a:xfrm>
          <a:custGeom>
            <a:avLst/>
            <a:gdLst/>
            <a:ahLst/>
            <a:cxnLst/>
            <a:rect l="l" t="t" r="r" b="b"/>
            <a:pathLst>
              <a:path w="7246" h="4753" extrusionOk="0">
                <a:moveTo>
                  <a:pt x="6846" y="0"/>
                </a:moveTo>
                <a:cubicBezTo>
                  <a:pt x="6816" y="0"/>
                  <a:pt x="6783" y="5"/>
                  <a:pt x="6750" y="15"/>
                </a:cubicBezTo>
                <a:cubicBezTo>
                  <a:pt x="4369" y="1268"/>
                  <a:pt x="2163" y="2948"/>
                  <a:pt x="83" y="4501"/>
                </a:cubicBezTo>
                <a:cubicBezTo>
                  <a:pt x="1" y="4584"/>
                  <a:pt x="54" y="4752"/>
                  <a:pt x="132" y="4752"/>
                </a:cubicBezTo>
                <a:cubicBezTo>
                  <a:pt x="148" y="4752"/>
                  <a:pt x="166" y="4745"/>
                  <a:pt x="184" y="4727"/>
                </a:cubicBezTo>
                <a:cubicBezTo>
                  <a:pt x="2489" y="3349"/>
                  <a:pt x="4870" y="2095"/>
                  <a:pt x="6976" y="542"/>
                </a:cubicBezTo>
                <a:cubicBezTo>
                  <a:pt x="7245" y="362"/>
                  <a:pt x="7112" y="0"/>
                  <a:pt x="684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884;p43">
            <a:extLst>
              <a:ext uri="{FF2B5EF4-FFF2-40B4-BE49-F238E27FC236}">
                <a16:creationId xmlns="" xmlns:a16="http://schemas.microsoft.com/office/drawing/2014/main" id="{FA4DFC22-DACF-4088-8E82-6E7C4CF0AA4C}"/>
              </a:ext>
            </a:extLst>
          </p:cNvPr>
          <p:cNvSpPr/>
          <p:nvPr/>
        </p:nvSpPr>
        <p:spPr>
          <a:xfrm>
            <a:off x="7011045" y="3728852"/>
            <a:ext cx="83060" cy="99750"/>
          </a:xfrm>
          <a:custGeom>
            <a:avLst/>
            <a:gdLst/>
            <a:ahLst/>
            <a:cxnLst/>
            <a:rect l="l" t="t" r="r" b="b"/>
            <a:pathLst>
              <a:path w="3439" h="4130" extrusionOk="0">
                <a:moveTo>
                  <a:pt x="3078" y="0"/>
                </a:moveTo>
                <a:cubicBezTo>
                  <a:pt x="3006" y="0"/>
                  <a:pt x="2930" y="25"/>
                  <a:pt x="2868" y="81"/>
                </a:cubicBezTo>
                <a:cubicBezTo>
                  <a:pt x="2241" y="607"/>
                  <a:pt x="1740" y="1133"/>
                  <a:pt x="1314" y="1760"/>
                </a:cubicBezTo>
                <a:cubicBezTo>
                  <a:pt x="787" y="2487"/>
                  <a:pt x="487" y="3213"/>
                  <a:pt x="61" y="3940"/>
                </a:cubicBezTo>
                <a:cubicBezTo>
                  <a:pt x="0" y="4076"/>
                  <a:pt x="49" y="4130"/>
                  <a:pt x="118" y="4130"/>
                </a:cubicBezTo>
                <a:cubicBezTo>
                  <a:pt x="165" y="4130"/>
                  <a:pt x="221" y="4106"/>
                  <a:pt x="261" y="4066"/>
                </a:cubicBezTo>
                <a:cubicBezTo>
                  <a:pt x="1213" y="2812"/>
                  <a:pt x="2366" y="1660"/>
                  <a:pt x="3294" y="406"/>
                </a:cubicBezTo>
                <a:cubicBezTo>
                  <a:pt x="3439" y="171"/>
                  <a:pt x="3269" y="0"/>
                  <a:pt x="307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885;p43">
            <a:extLst>
              <a:ext uri="{FF2B5EF4-FFF2-40B4-BE49-F238E27FC236}">
                <a16:creationId xmlns="" xmlns:a16="http://schemas.microsoft.com/office/drawing/2014/main" id="{AA62A7B2-73C2-4041-A792-A86B678A56CB}"/>
              </a:ext>
            </a:extLst>
          </p:cNvPr>
          <p:cNvSpPr/>
          <p:nvPr/>
        </p:nvSpPr>
        <p:spPr>
          <a:xfrm>
            <a:off x="6919269" y="3792250"/>
            <a:ext cx="74535" cy="125593"/>
          </a:xfrm>
          <a:custGeom>
            <a:avLst/>
            <a:gdLst/>
            <a:ahLst/>
            <a:cxnLst/>
            <a:rect l="l" t="t" r="r" b="b"/>
            <a:pathLst>
              <a:path w="3086" h="5200" extrusionOk="0">
                <a:moveTo>
                  <a:pt x="2659" y="0"/>
                </a:moveTo>
                <a:cubicBezTo>
                  <a:pt x="2604" y="0"/>
                  <a:pt x="2550" y="19"/>
                  <a:pt x="2507" y="62"/>
                </a:cubicBezTo>
                <a:cubicBezTo>
                  <a:pt x="1254" y="1541"/>
                  <a:pt x="402" y="3195"/>
                  <a:pt x="1" y="5075"/>
                </a:cubicBezTo>
                <a:cubicBezTo>
                  <a:pt x="1" y="5200"/>
                  <a:pt x="1" y="5200"/>
                  <a:pt x="101" y="5200"/>
                </a:cubicBezTo>
                <a:cubicBezTo>
                  <a:pt x="1154" y="3621"/>
                  <a:pt x="2081" y="2067"/>
                  <a:pt x="2908" y="488"/>
                </a:cubicBezTo>
                <a:cubicBezTo>
                  <a:pt x="3085" y="252"/>
                  <a:pt x="2861" y="0"/>
                  <a:pt x="265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886;p43">
            <a:extLst>
              <a:ext uri="{FF2B5EF4-FFF2-40B4-BE49-F238E27FC236}">
                <a16:creationId xmlns="" xmlns:a16="http://schemas.microsoft.com/office/drawing/2014/main" id="{452FDEDF-ECC9-4E71-A392-5CE8C3718137}"/>
              </a:ext>
            </a:extLst>
          </p:cNvPr>
          <p:cNvSpPr/>
          <p:nvPr/>
        </p:nvSpPr>
        <p:spPr>
          <a:xfrm>
            <a:off x="6957525" y="3876709"/>
            <a:ext cx="89413" cy="130182"/>
          </a:xfrm>
          <a:custGeom>
            <a:avLst/>
            <a:gdLst/>
            <a:ahLst/>
            <a:cxnLst/>
            <a:rect l="l" t="t" r="r" b="b"/>
            <a:pathLst>
              <a:path w="3702" h="5390" extrusionOk="0">
                <a:moveTo>
                  <a:pt x="3408" y="0"/>
                </a:moveTo>
                <a:cubicBezTo>
                  <a:pt x="3341" y="0"/>
                  <a:pt x="3269" y="37"/>
                  <a:pt x="3204" y="124"/>
                </a:cubicBezTo>
                <a:cubicBezTo>
                  <a:pt x="1951" y="1703"/>
                  <a:pt x="698" y="3357"/>
                  <a:pt x="71" y="5237"/>
                </a:cubicBezTo>
                <a:cubicBezTo>
                  <a:pt x="1" y="5307"/>
                  <a:pt x="91" y="5390"/>
                  <a:pt x="185" y="5390"/>
                </a:cubicBezTo>
                <a:cubicBezTo>
                  <a:pt x="225" y="5390"/>
                  <a:pt x="267" y="5375"/>
                  <a:pt x="297" y="5337"/>
                </a:cubicBezTo>
                <a:cubicBezTo>
                  <a:pt x="1550" y="3883"/>
                  <a:pt x="2577" y="2104"/>
                  <a:pt x="3630" y="450"/>
                </a:cubicBezTo>
                <a:cubicBezTo>
                  <a:pt x="3701" y="219"/>
                  <a:pt x="3570" y="0"/>
                  <a:pt x="340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887;p43">
            <a:extLst>
              <a:ext uri="{FF2B5EF4-FFF2-40B4-BE49-F238E27FC236}">
                <a16:creationId xmlns="" xmlns:a16="http://schemas.microsoft.com/office/drawing/2014/main" id="{12D86162-A00D-44DA-BC7E-4670B48D9289}"/>
              </a:ext>
            </a:extLst>
          </p:cNvPr>
          <p:cNvSpPr/>
          <p:nvPr/>
        </p:nvSpPr>
        <p:spPr>
          <a:xfrm>
            <a:off x="7113594" y="3793289"/>
            <a:ext cx="160397" cy="125641"/>
          </a:xfrm>
          <a:custGeom>
            <a:avLst/>
            <a:gdLst/>
            <a:ahLst/>
            <a:cxnLst/>
            <a:rect l="l" t="t" r="r" b="b"/>
            <a:pathLst>
              <a:path w="6641" h="5202" extrusionOk="0">
                <a:moveTo>
                  <a:pt x="6343" y="0"/>
                </a:moveTo>
                <a:cubicBezTo>
                  <a:pt x="6318" y="0"/>
                  <a:pt x="6292" y="6"/>
                  <a:pt x="6266" y="19"/>
                </a:cubicBezTo>
                <a:cubicBezTo>
                  <a:pt x="3960" y="1498"/>
                  <a:pt x="1980" y="3152"/>
                  <a:pt x="0" y="5157"/>
                </a:cubicBezTo>
                <a:cubicBezTo>
                  <a:pt x="0" y="5157"/>
                  <a:pt x="45" y="5202"/>
                  <a:pt x="74" y="5202"/>
                </a:cubicBezTo>
                <a:cubicBezTo>
                  <a:pt x="89" y="5202"/>
                  <a:pt x="100" y="5190"/>
                  <a:pt x="100" y="5157"/>
                </a:cubicBezTo>
                <a:cubicBezTo>
                  <a:pt x="2180" y="3478"/>
                  <a:pt x="4386" y="1899"/>
                  <a:pt x="6466" y="345"/>
                </a:cubicBezTo>
                <a:cubicBezTo>
                  <a:pt x="6641" y="258"/>
                  <a:pt x="6512" y="0"/>
                  <a:pt x="634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888;p43">
            <a:extLst>
              <a:ext uri="{FF2B5EF4-FFF2-40B4-BE49-F238E27FC236}">
                <a16:creationId xmlns="" xmlns:a16="http://schemas.microsoft.com/office/drawing/2014/main" id="{88689A1F-F1C8-4C4E-ADEE-1B117CDAAE21}"/>
              </a:ext>
            </a:extLst>
          </p:cNvPr>
          <p:cNvSpPr/>
          <p:nvPr/>
        </p:nvSpPr>
        <p:spPr>
          <a:xfrm>
            <a:off x="7017977" y="3965177"/>
            <a:ext cx="94895" cy="81949"/>
          </a:xfrm>
          <a:custGeom>
            <a:avLst/>
            <a:gdLst/>
            <a:ahLst/>
            <a:cxnLst/>
            <a:rect l="l" t="t" r="r" b="b"/>
            <a:pathLst>
              <a:path w="3929" h="3393" extrusionOk="0">
                <a:moveTo>
                  <a:pt x="3520" y="0"/>
                </a:moveTo>
                <a:cubicBezTo>
                  <a:pt x="3490" y="0"/>
                  <a:pt x="3460" y="6"/>
                  <a:pt x="3433" y="20"/>
                </a:cubicBezTo>
                <a:cubicBezTo>
                  <a:pt x="2180" y="947"/>
                  <a:pt x="1027" y="2000"/>
                  <a:pt x="74" y="3153"/>
                </a:cubicBezTo>
                <a:cubicBezTo>
                  <a:pt x="1" y="3300"/>
                  <a:pt x="35" y="3393"/>
                  <a:pt x="147" y="3393"/>
                </a:cubicBezTo>
                <a:cubicBezTo>
                  <a:pt x="188" y="3393"/>
                  <a:pt x="239" y="3380"/>
                  <a:pt x="300" y="3353"/>
                </a:cubicBezTo>
                <a:cubicBezTo>
                  <a:pt x="1453" y="2426"/>
                  <a:pt x="2581" y="1474"/>
                  <a:pt x="3733" y="421"/>
                </a:cubicBezTo>
                <a:cubicBezTo>
                  <a:pt x="3928" y="248"/>
                  <a:pt x="3712" y="0"/>
                  <a:pt x="352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889;p43">
            <a:extLst>
              <a:ext uri="{FF2B5EF4-FFF2-40B4-BE49-F238E27FC236}">
                <a16:creationId xmlns="" xmlns:a16="http://schemas.microsoft.com/office/drawing/2014/main" id="{EE26268B-0929-4E1F-9A22-792B97C664AE}"/>
              </a:ext>
            </a:extLst>
          </p:cNvPr>
          <p:cNvSpPr/>
          <p:nvPr/>
        </p:nvSpPr>
        <p:spPr>
          <a:xfrm>
            <a:off x="6994936" y="4060794"/>
            <a:ext cx="110135" cy="97431"/>
          </a:xfrm>
          <a:custGeom>
            <a:avLst/>
            <a:gdLst/>
            <a:ahLst/>
            <a:cxnLst/>
            <a:rect l="l" t="t" r="r" b="b"/>
            <a:pathLst>
              <a:path w="4560" h="4034" extrusionOk="0">
                <a:moveTo>
                  <a:pt x="4253" y="1"/>
                </a:moveTo>
                <a:cubicBezTo>
                  <a:pt x="4223" y="1"/>
                  <a:pt x="4192" y="7"/>
                  <a:pt x="4161" y="21"/>
                </a:cubicBezTo>
                <a:cubicBezTo>
                  <a:pt x="2607" y="1074"/>
                  <a:pt x="928" y="2327"/>
                  <a:pt x="1" y="3881"/>
                </a:cubicBezTo>
                <a:cubicBezTo>
                  <a:pt x="1" y="3951"/>
                  <a:pt x="1" y="4033"/>
                  <a:pt x="35" y="4033"/>
                </a:cubicBezTo>
                <a:cubicBezTo>
                  <a:pt x="50" y="4033"/>
                  <a:pt x="71" y="4018"/>
                  <a:pt x="101" y="3981"/>
                </a:cubicBezTo>
                <a:cubicBezTo>
                  <a:pt x="1655" y="2953"/>
                  <a:pt x="2908" y="1475"/>
                  <a:pt x="4387" y="347"/>
                </a:cubicBezTo>
                <a:cubicBezTo>
                  <a:pt x="4559" y="239"/>
                  <a:pt x="4435" y="1"/>
                  <a:pt x="425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890;p43">
            <a:extLst>
              <a:ext uri="{FF2B5EF4-FFF2-40B4-BE49-F238E27FC236}">
                <a16:creationId xmlns="" xmlns:a16="http://schemas.microsoft.com/office/drawing/2014/main" id="{9D2F4FDC-A26E-4A12-AB1E-0D45E9464BD4}"/>
              </a:ext>
            </a:extLst>
          </p:cNvPr>
          <p:cNvSpPr/>
          <p:nvPr/>
        </p:nvSpPr>
        <p:spPr>
          <a:xfrm>
            <a:off x="7040801" y="4108446"/>
            <a:ext cx="137259" cy="84872"/>
          </a:xfrm>
          <a:custGeom>
            <a:avLst/>
            <a:gdLst/>
            <a:ahLst/>
            <a:cxnLst/>
            <a:rect l="l" t="t" r="r" b="b"/>
            <a:pathLst>
              <a:path w="5683" h="3514" extrusionOk="0">
                <a:moveTo>
                  <a:pt x="5471" y="1"/>
                </a:moveTo>
                <a:cubicBezTo>
                  <a:pt x="5445" y="1"/>
                  <a:pt x="5419" y="9"/>
                  <a:pt x="5395" y="28"/>
                </a:cubicBezTo>
                <a:cubicBezTo>
                  <a:pt x="3515" y="880"/>
                  <a:pt x="1761" y="2008"/>
                  <a:pt x="82" y="3261"/>
                </a:cubicBezTo>
                <a:cubicBezTo>
                  <a:pt x="0" y="3363"/>
                  <a:pt x="51" y="3514"/>
                  <a:pt x="180" y="3514"/>
                </a:cubicBezTo>
                <a:cubicBezTo>
                  <a:pt x="210" y="3514"/>
                  <a:pt x="244" y="3505"/>
                  <a:pt x="282" y="3487"/>
                </a:cubicBezTo>
                <a:cubicBezTo>
                  <a:pt x="1961" y="2334"/>
                  <a:pt x="3741" y="1281"/>
                  <a:pt x="5520" y="253"/>
                </a:cubicBezTo>
                <a:cubicBezTo>
                  <a:pt x="5683" y="152"/>
                  <a:pt x="5582" y="1"/>
                  <a:pt x="547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891;p43">
            <a:extLst>
              <a:ext uri="{FF2B5EF4-FFF2-40B4-BE49-F238E27FC236}">
                <a16:creationId xmlns="" xmlns:a16="http://schemas.microsoft.com/office/drawing/2014/main" id="{98B68730-7FCA-4CC9-9265-05350C3B6A86}"/>
              </a:ext>
            </a:extLst>
          </p:cNvPr>
          <p:cNvSpPr/>
          <p:nvPr/>
        </p:nvSpPr>
        <p:spPr>
          <a:xfrm>
            <a:off x="7161922" y="3932258"/>
            <a:ext cx="150446" cy="89413"/>
          </a:xfrm>
          <a:custGeom>
            <a:avLst/>
            <a:gdLst/>
            <a:ahLst/>
            <a:cxnLst/>
            <a:rect l="l" t="t" r="r" b="b"/>
            <a:pathLst>
              <a:path w="6229" h="3702" extrusionOk="0">
                <a:moveTo>
                  <a:pt x="6018" y="1"/>
                </a:moveTo>
                <a:cubicBezTo>
                  <a:pt x="5988" y="1"/>
                  <a:pt x="5955" y="9"/>
                  <a:pt x="5919" y="30"/>
                </a:cubicBezTo>
                <a:cubicBezTo>
                  <a:pt x="3839" y="857"/>
                  <a:pt x="1959" y="2210"/>
                  <a:pt x="79" y="3563"/>
                </a:cubicBezTo>
                <a:cubicBezTo>
                  <a:pt x="1" y="3563"/>
                  <a:pt x="45" y="3702"/>
                  <a:pt x="116" y="3702"/>
                </a:cubicBezTo>
                <a:cubicBezTo>
                  <a:pt x="136" y="3702"/>
                  <a:pt x="158" y="3691"/>
                  <a:pt x="179" y="3664"/>
                </a:cubicBezTo>
                <a:cubicBezTo>
                  <a:pt x="2059" y="2411"/>
                  <a:pt x="4139" y="1483"/>
                  <a:pt x="6144" y="230"/>
                </a:cubicBezTo>
                <a:cubicBezTo>
                  <a:pt x="6229" y="230"/>
                  <a:pt x="6172" y="1"/>
                  <a:pt x="601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92;p43">
            <a:extLst>
              <a:ext uri="{FF2B5EF4-FFF2-40B4-BE49-F238E27FC236}">
                <a16:creationId xmlns="" xmlns:a16="http://schemas.microsoft.com/office/drawing/2014/main" id="{0CB0D8B4-4B1A-46B0-A104-3E9DE7F0AE11}"/>
              </a:ext>
            </a:extLst>
          </p:cNvPr>
          <p:cNvSpPr/>
          <p:nvPr/>
        </p:nvSpPr>
        <p:spPr>
          <a:xfrm>
            <a:off x="7241913" y="3816257"/>
            <a:ext cx="130279" cy="83447"/>
          </a:xfrm>
          <a:custGeom>
            <a:avLst/>
            <a:gdLst/>
            <a:ahLst/>
            <a:cxnLst/>
            <a:rect l="l" t="t" r="r" b="b"/>
            <a:pathLst>
              <a:path w="5394" h="3455" extrusionOk="0">
                <a:moveTo>
                  <a:pt x="5033" y="0"/>
                </a:moveTo>
                <a:cubicBezTo>
                  <a:pt x="4995" y="0"/>
                  <a:pt x="4955" y="7"/>
                  <a:pt x="4913" y="21"/>
                </a:cubicBezTo>
                <a:cubicBezTo>
                  <a:pt x="3033" y="747"/>
                  <a:pt x="1454" y="1900"/>
                  <a:pt x="0" y="3354"/>
                </a:cubicBezTo>
                <a:lnTo>
                  <a:pt x="101" y="3454"/>
                </a:lnTo>
                <a:cubicBezTo>
                  <a:pt x="1780" y="2326"/>
                  <a:pt x="3334" y="1274"/>
                  <a:pt x="5113" y="321"/>
                </a:cubicBezTo>
                <a:cubicBezTo>
                  <a:pt x="5393" y="235"/>
                  <a:pt x="5266" y="0"/>
                  <a:pt x="50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93;p43">
            <a:extLst>
              <a:ext uri="{FF2B5EF4-FFF2-40B4-BE49-F238E27FC236}">
                <a16:creationId xmlns="" xmlns:a16="http://schemas.microsoft.com/office/drawing/2014/main" id="{883C5532-969D-4A4F-B852-F8497FDE8A52}"/>
              </a:ext>
            </a:extLst>
          </p:cNvPr>
          <p:cNvSpPr/>
          <p:nvPr/>
        </p:nvSpPr>
        <p:spPr>
          <a:xfrm>
            <a:off x="7441044" y="3695305"/>
            <a:ext cx="140833" cy="61299"/>
          </a:xfrm>
          <a:custGeom>
            <a:avLst/>
            <a:gdLst/>
            <a:ahLst/>
            <a:cxnLst/>
            <a:rect l="l" t="t" r="r" b="b"/>
            <a:pathLst>
              <a:path w="5831" h="2538" extrusionOk="0">
                <a:moveTo>
                  <a:pt x="5433" y="0"/>
                </a:moveTo>
                <a:cubicBezTo>
                  <a:pt x="5403" y="0"/>
                  <a:pt x="5372" y="5"/>
                  <a:pt x="5339" y="16"/>
                </a:cubicBezTo>
                <a:cubicBezTo>
                  <a:pt x="4287" y="317"/>
                  <a:pt x="3234" y="643"/>
                  <a:pt x="2307" y="1069"/>
                </a:cubicBezTo>
                <a:cubicBezTo>
                  <a:pt x="1480" y="1369"/>
                  <a:pt x="527" y="1695"/>
                  <a:pt x="1" y="2322"/>
                </a:cubicBezTo>
                <a:lnTo>
                  <a:pt x="1" y="2522"/>
                </a:lnTo>
                <a:cubicBezTo>
                  <a:pt x="97" y="2532"/>
                  <a:pt x="192" y="2537"/>
                  <a:pt x="287" y="2537"/>
                </a:cubicBezTo>
                <a:cubicBezTo>
                  <a:pt x="1139" y="2537"/>
                  <a:pt x="1966" y="2156"/>
                  <a:pt x="2733" y="1795"/>
                </a:cubicBezTo>
                <a:cubicBezTo>
                  <a:pt x="3660" y="1470"/>
                  <a:pt x="4613" y="943"/>
                  <a:pt x="5540" y="542"/>
                </a:cubicBezTo>
                <a:cubicBezTo>
                  <a:pt x="5831" y="341"/>
                  <a:pt x="5682" y="0"/>
                  <a:pt x="54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94;p43">
            <a:extLst>
              <a:ext uri="{FF2B5EF4-FFF2-40B4-BE49-F238E27FC236}">
                <a16:creationId xmlns="" xmlns:a16="http://schemas.microsoft.com/office/drawing/2014/main" id="{EEEAEB69-C93F-48D1-86F2-1F069B2B089E}"/>
              </a:ext>
            </a:extLst>
          </p:cNvPr>
          <p:cNvSpPr/>
          <p:nvPr/>
        </p:nvSpPr>
        <p:spPr>
          <a:xfrm>
            <a:off x="7358131" y="3609735"/>
            <a:ext cx="138635" cy="60550"/>
          </a:xfrm>
          <a:custGeom>
            <a:avLst/>
            <a:gdLst/>
            <a:ahLst/>
            <a:cxnLst/>
            <a:rect l="l" t="t" r="r" b="b"/>
            <a:pathLst>
              <a:path w="5740" h="2507" extrusionOk="0">
                <a:moveTo>
                  <a:pt x="5213" y="0"/>
                </a:moveTo>
                <a:cubicBezTo>
                  <a:pt x="3534" y="326"/>
                  <a:pt x="1354" y="952"/>
                  <a:pt x="201" y="2206"/>
                </a:cubicBezTo>
                <a:cubicBezTo>
                  <a:pt x="0" y="2406"/>
                  <a:pt x="201" y="2506"/>
                  <a:pt x="301" y="2506"/>
                </a:cubicBezTo>
                <a:cubicBezTo>
                  <a:pt x="1254" y="2406"/>
                  <a:pt x="2181" y="1880"/>
                  <a:pt x="3033" y="1579"/>
                </a:cubicBezTo>
                <a:cubicBezTo>
                  <a:pt x="3860" y="1253"/>
                  <a:pt x="4587" y="952"/>
                  <a:pt x="5414" y="526"/>
                </a:cubicBezTo>
                <a:cubicBezTo>
                  <a:pt x="5740" y="426"/>
                  <a:pt x="5539"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95;p43">
            <a:extLst>
              <a:ext uri="{FF2B5EF4-FFF2-40B4-BE49-F238E27FC236}">
                <a16:creationId xmlns="" xmlns:a16="http://schemas.microsoft.com/office/drawing/2014/main" id="{61AE5536-AF0D-4309-BCDC-0F1D41D2DF5D}"/>
              </a:ext>
            </a:extLst>
          </p:cNvPr>
          <p:cNvSpPr/>
          <p:nvPr/>
        </p:nvSpPr>
        <p:spPr>
          <a:xfrm>
            <a:off x="7398078" y="3791308"/>
            <a:ext cx="176772" cy="83568"/>
          </a:xfrm>
          <a:custGeom>
            <a:avLst/>
            <a:gdLst/>
            <a:ahLst/>
            <a:cxnLst/>
            <a:rect l="l" t="t" r="r" b="b"/>
            <a:pathLst>
              <a:path w="7319" h="3460" extrusionOk="0">
                <a:moveTo>
                  <a:pt x="6692" y="1"/>
                </a:moveTo>
                <a:cubicBezTo>
                  <a:pt x="4186" y="427"/>
                  <a:pt x="2206" y="1981"/>
                  <a:pt x="126" y="3234"/>
                </a:cubicBezTo>
                <a:cubicBezTo>
                  <a:pt x="1" y="3359"/>
                  <a:pt x="126" y="3460"/>
                  <a:pt x="126" y="3460"/>
                </a:cubicBezTo>
                <a:cubicBezTo>
                  <a:pt x="2306" y="2206"/>
                  <a:pt x="4813" y="1780"/>
                  <a:pt x="7018" y="627"/>
                </a:cubicBezTo>
                <a:cubicBezTo>
                  <a:pt x="7319" y="527"/>
                  <a:pt x="7018" y="1"/>
                  <a:pt x="669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96;p43">
            <a:extLst>
              <a:ext uri="{FF2B5EF4-FFF2-40B4-BE49-F238E27FC236}">
                <a16:creationId xmlns="" xmlns:a16="http://schemas.microsoft.com/office/drawing/2014/main" id="{1B03FCE6-74EC-48E7-8B80-7E73E8CB0C13}"/>
              </a:ext>
            </a:extLst>
          </p:cNvPr>
          <p:cNvSpPr/>
          <p:nvPr/>
        </p:nvSpPr>
        <p:spPr>
          <a:xfrm>
            <a:off x="7640200" y="3781623"/>
            <a:ext cx="121101" cy="37557"/>
          </a:xfrm>
          <a:custGeom>
            <a:avLst/>
            <a:gdLst/>
            <a:ahLst/>
            <a:cxnLst/>
            <a:rect l="l" t="t" r="r" b="b"/>
            <a:pathLst>
              <a:path w="5014" h="1555" extrusionOk="0">
                <a:moveTo>
                  <a:pt x="4712" y="1"/>
                </a:moveTo>
                <a:cubicBezTo>
                  <a:pt x="3033" y="101"/>
                  <a:pt x="1580" y="627"/>
                  <a:pt x="126" y="1354"/>
                </a:cubicBezTo>
                <a:cubicBezTo>
                  <a:pt x="1" y="1354"/>
                  <a:pt x="126" y="1555"/>
                  <a:pt x="226" y="1555"/>
                </a:cubicBezTo>
                <a:cubicBezTo>
                  <a:pt x="1680" y="1354"/>
                  <a:pt x="3259" y="1028"/>
                  <a:pt x="4712" y="627"/>
                </a:cubicBezTo>
                <a:cubicBezTo>
                  <a:pt x="5013" y="5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97;p43">
            <a:extLst>
              <a:ext uri="{FF2B5EF4-FFF2-40B4-BE49-F238E27FC236}">
                <a16:creationId xmlns="" xmlns:a16="http://schemas.microsoft.com/office/drawing/2014/main" id="{6F308603-1356-4214-A266-0CBD70F544DC}"/>
              </a:ext>
            </a:extLst>
          </p:cNvPr>
          <p:cNvSpPr/>
          <p:nvPr/>
        </p:nvSpPr>
        <p:spPr>
          <a:xfrm>
            <a:off x="7090577" y="4159962"/>
            <a:ext cx="186457" cy="78109"/>
          </a:xfrm>
          <a:custGeom>
            <a:avLst/>
            <a:gdLst/>
            <a:ahLst/>
            <a:cxnLst/>
            <a:rect l="l" t="t" r="r" b="b"/>
            <a:pathLst>
              <a:path w="7720" h="3234" extrusionOk="0">
                <a:moveTo>
                  <a:pt x="7219" y="0"/>
                </a:moveTo>
                <a:cubicBezTo>
                  <a:pt x="4913" y="301"/>
                  <a:pt x="1880" y="1128"/>
                  <a:pt x="201" y="2807"/>
                </a:cubicBezTo>
                <a:cubicBezTo>
                  <a:pt x="1" y="3008"/>
                  <a:pt x="201" y="3233"/>
                  <a:pt x="427" y="3233"/>
                </a:cubicBezTo>
                <a:cubicBezTo>
                  <a:pt x="1580" y="3008"/>
                  <a:pt x="2707" y="2381"/>
                  <a:pt x="3860" y="1980"/>
                </a:cubicBezTo>
                <a:cubicBezTo>
                  <a:pt x="5013" y="1654"/>
                  <a:pt x="6166" y="1253"/>
                  <a:pt x="7319" y="827"/>
                </a:cubicBezTo>
                <a:cubicBezTo>
                  <a:pt x="7720" y="727"/>
                  <a:pt x="7720" y="0"/>
                  <a:pt x="72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98;p43">
            <a:extLst>
              <a:ext uri="{FF2B5EF4-FFF2-40B4-BE49-F238E27FC236}">
                <a16:creationId xmlns="" xmlns:a16="http://schemas.microsoft.com/office/drawing/2014/main" id="{9CB38441-527D-4A48-8C87-5F3F71562DD6}"/>
              </a:ext>
            </a:extLst>
          </p:cNvPr>
          <p:cNvSpPr/>
          <p:nvPr/>
        </p:nvSpPr>
        <p:spPr>
          <a:xfrm>
            <a:off x="7110551" y="4282629"/>
            <a:ext cx="191916" cy="51083"/>
          </a:xfrm>
          <a:custGeom>
            <a:avLst/>
            <a:gdLst/>
            <a:ahLst/>
            <a:cxnLst/>
            <a:rect l="l" t="t" r="r" b="b"/>
            <a:pathLst>
              <a:path w="7946" h="2115" extrusionOk="0">
                <a:moveTo>
                  <a:pt x="1429" y="1"/>
                </a:moveTo>
                <a:cubicBezTo>
                  <a:pt x="982" y="1"/>
                  <a:pt x="545" y="41"/>
                  <a:pt x="126" y="134"/>
                </a:cubicBezTo>
                <a:cubicBezTo>
                  <a:pt x="1" y="234"/>
                  <a:pt x="1" y="335"/>
                  <a:pt x="126" y="435"/>
                </a:cubicBezTo>
                <a:cubicBezTo>
                  <a:pt x="1154" y="1061"/>
                  <a:pt x="2507" y="1387"/>
                  <a:pt x="3660" y="1588"/>
                </a:cubicBezTo>
                <a:cubicBezTo>
                  <a:pt x="4913" y="1914"/>
                  <a:pt x="6166" y="2014"/>
                  <a:pt x="7520" y="2114"/>
                </a:cubicBezTo>
                <a:cubicBezTo>
                  <a:pt x="7845" y="2114"/>
                  <a:pt x="7946" y="1588"/>
                  <a:pt x="7645" y="1488"/>
                </a:cubicBezTo>
                <a:cubicBezTo>
                  <a:pt x="5828" y="889"/>
                  <a:pt x="3518" y="1"/>
                  <a:pt x="142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99;p43">
            <a:extLst>
              <a:ext uri="{FF2B5EF4-FFF2-40B4-BE49-F238E27FC236}">
                <a16:creationId xmlns="" xmlns:a16="http://schemas.microsoft.com/office/drawing/2014/main" id="{199CA5D3-61AB-44E7-AAD1-FFD09C1EB008}"/>
              </a:ext>
            </a:extLst>
          </p:cNvPr>
          <p:cNvSpPr/>
          <p:nvPr/>
        </p:nvSpPr>
        <p:spPr>
          <a:xfrm>
            <a:off x="7186219" y="4230799"/>
            <a:ext cx="101127" cy="19298"/>
          </a:xfrm>
          <a:custGeom>
            <a:avLst/>
            <a:gdLst/>
            <a:ahLst/>
            <a:cxnLst/>
            <a:rect l="l" t="t" r="r" b="b"/>
            <a:pathLst>
              <a:path w="4187" h="799" extrusionOk="0">
                <a:moveTo>
                  <a:pt x="2456" y="0"/>
                </a:moveTo>
                <a:cubicBezTo>
                  <a:pt x="1643" y="0"/>
                  <a:pt x="835" y="107"/>
                  <a:pt x="126" y="501"/>
                </a:cubicBezTo>
                <a:cubicBezTo>
                  <a:pt x="1" y="501"/>
                  <a:pt x="1" y="701"/>
                  <a:pt x="126" y="701"/>
                </a:cubicBezTo>
                <a:cubicBezTo>
                  <a:pt x="517" y="772"/>
                  <a:pt x="909" y="798"/>
                  <a:pt x="1300" y="798"/>
                </a:cubicBezTo>
                <a:cubicBezTo>
                  <a:pt x="2162" y="798"/>
                  <a:pt x="3024" y="670"/>
                  <a:pt x="3885" y="601"/>
                </a:cubicBezTo>
                <a:cubicBezTo>
                  <a:pt x="4186" y="601"/>
                  <a:pt x="4186" y="75"/>
                  <a:pt x="3885" y="75"/>
                </a:cubicBezTo>
                <a:cubicBezTo>
                  <a:pt x="3420" y="37"/>
                  <a:pt x="2937" y="0"/>
                  <a:pt x="245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900;p43">
            <a:extLst>
              <a:ext uri="{FF2B5EF4-FFF2-40B4-BE49-F238E27FC236}">
                <a16:creationId xmlns="" xmlns:a16="http://schemas.microsoft.com/office/drawing/2014/main" id="{A0B88A48-9A61-4BA3-BE8D-ECABCA0AFB82}"/>
              </a:ext>
            </a:extLst>
          </p:cNvPr>
          <p:cNvSpPr/>
          <p:nvPr/>
        </p:nvSpPr>
        <p:spPr>
          <a:xfrm>
            <a:off x="7166245" y="4391795"/>
            <a:ext cx="183994" cy="65767"/>
          </a:xfrm>
          <a:custGeom>
            <a:avLst/>
            <a:gdLst/>
            <a:ahLst/>
            <a:cxnLst/>
            <a:rect l="l" t="t" r="r" b="b"/>
            <a:pathLst>
              <a:path w="7618" h="2723" extrusionOk="0">
                <a:moveTo>
                  <a:pt x="101" y="0"/>
                </a:moveTo>
                <a:cubicBezTo>
                  <a:pt x="0" y="0"/>
                  <a:pt x="0" y="100"/>
                  <a:pt x="101" y="201"/>
                </a:cubicBezTo>
                <a:cubicBezTo>
                  <a:pt x="2407" y="1454"/>
                  <a:pt x="4587" y="2506"/>
                  <a:pt x="7319" y="2707"/>
                </a:cubicBezTo>
                <a:cubicBezTo>
                  <a:pt x="7352" y="2718"/>
                  <a:pt x="7381" y="2723"/>
                  <a:pt x="7407" y="2723"/>
                </a:cubicBezTo>
                <a:cubicBezTo>
                  <a:pt x="7617" y="2723"/>
                  <a:pt x="7598" y="2395"/>
                  <a:pt x="7419" y="2306"/>
                </a:cubicBezTo>
                <a:cubicBezTo>
                  <a:pt x="5013" y="1354"/>
                  <a:pt x="2507" y="727"/>
                  <a:pt x="1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901;p43">
            <a:extLst>
              <a:ext uri="{FF2B5EF4-FFF2-40B4-BE49-F238E27FC236}">
                <a16:creationId xmlns="" xmlns:a16="http://schemas.microsoft.com/office/drawing/2014/main" id="{AB7F6F73-4EA5-45CA-9672-458B50A76383}"/>
              </a:ext>
            </a:extLst>
          </p:cNvPr>
          <p:cNvSpPr/>
          <p:nvPr/>
        </p:nvSpPr>
        <p:spPr>
          <a:xfrm>
            <a:off x="7300022" y="4376652"/>
            <a:ext cx="116246" cy="35142"/>
          </a:xfrm>
          <a:custGeom>
            <a:avLst/>
            <a:gdLst/>
            <a:ahLst/>
            <a:cxnLst/>
            <a:rect l="l" t="t" r="r" b="b"/>
            <a:pathLst>
              <a:path w="4813" h="1455" extrusionOk="0">
                <a:moveTo>
                  <a:pt x="201" y="1"/>
                </a:moveTo>
                <a:cubicBezTo>
                  <a:pt x="101" y="1"/>
                  <a:pt x="0" y="201"/>
                  <a:pt x="101" y="301"/>
                </a:cubicBezTo>
                <a:cubicBezTo>
                  <a:pt x="1454" y="928"/>
                  <a:pt x="2933" y="1153"/>
                  <a:pt x="4386" y="1454"/>
                </a:cubicBezTo>
                <a:cubicBezTo>
                  <a:pt x="4687" y="1454"/>
                  <a:pt x="4812" y="1053"/>
                  <a:pt x="4487" y="928"/>
                </a:cubicBezTo>
                <a:cubicBezTo>
                  <a:pt x="3133" y="427"/>
                  <a:pt x="1680" y="1"/>
                  <a:pt x="20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2;p43">
            <a:extLst>
              <a:ext uri="{FF2B5EF4-FFF2-40B4-BE49-F238E27FC236}">
                <a16:creationId xmlns="" xmlns:a16="http://schemas.microsoft.com/office/drawing/2014/main" id="{3FC04DEC-8DD7-4A12-92D0-6F44BEB79BE6}"/>
              </a:ext>
            </a:extLst>
          </p:cNvPr>
          <p:cNvSpPr/>
          <p:nvPr/>
        </p:nvSpPr>
        <p:spPr>
          <a:xfrm>
            <a:off x="7410782" y="4433868"/>
            <a:ext cx="138660" cy="31181"/>
          </a:xfrm>
          <a:custGeom>
            <a:avLst/>
            <a:gdLst/>
            <a:ahLst/>
            <a:cxnLst/>
            <a:rect l="l" t="t" r="r" b="b"/>
            <a:pathLst>
              <a:path w="5741" h="1291" extrusionOk="0">
                <a:moveTo>
                  <a:pt x="1848" y="1"/>
                </a:moveTo>
                <a:cubicBezTo>
                  <a:pt x="1249" y="1"/>
                  <a:pt x="685" y="72"/>
                  <a:pt x="226" y="238"/>
                </a:cubicBezTo>
                <a:cubicBezTo>
                  <a:pt x="1" y="338"/>
                  <a:pt x="1" y="664"/>
                  <a:pt x="226" y="664"/>
                </a:cubicBezTo>
                <a:cubicBezTo>
                  <a:pt x="1053" y="965"/>
                  <a:pt x="1881" y="965"/>
                  <a:pt x="2733" y="1065"/>
                </a:cubicBezTo>
                <a:cubicBezTo>
                  <a:pt x="3560" y="1065"/>
                  <a:pt x="4487" y="1291"/>
                  <a:pt x="5439" y="1291"/>
                </a:cubicBezTo>
                <a:cubicBezTo>
                  <a:pt x="5640" y="1291"/>
                  <a:pt x="5740" y="865"/>
                  <a:pt x="5540" y="764"/>
                </a:cubicBezTo>
                <a:cubicBezTo>
                  <a:pt x="4614" y="336"/>
                  <a:pt x="3147" y="1"/>
                  <a:pt x="184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03;p43">
            <a:extLst>
              <a:ext uri="{FF2B5EF4-FFF2-40B4-BE49-F238E27FC236}">
                <a16:creationId xmlns="" xmlns:a16="http://schemas.microsoft.com/office/drawing/2014/main" id="{179FE9F8-FBCE-4404-B3BD-7C46A9173CB9}"/>
              </a:ext>
            </a:extLst>
          </p:cNvPr>
          <p:cNvSpPr/>
          <p:nvPr/>
        </p:nvSpPr>
        <p:spPr>
          <a:xfrm>
            <a:off x="7355716" y="4313712"/>
            <a:ext cx="191288" cy="36977"/>
          </a:xfrm>
          <a:custGeom>
            <a:avLst/>
            <a:gdLst/>
            <a:ahLst/>
            <a:cxnLst/>
            <a:rect l="l" t="t" r="r" b="b"/>
            <a:pathLst>
              <a:path w="7920" h="1531" extrusionOk="0">
                <a:moveTo>
                  <a:pt x="201" y="0"/>
                </a:moveTo>
                <a:cubicBezTo>
                  <a:pt x="100" y="0"/>
                  <a:pt x="0" y="100"/>
                  <a:pt x="100" y="201"/>
                </a:cubicBezTo>
                <a:cubicBezTo>
                  <a:pt x="2025" y="932"/>
                  <a:pt x="3950" y="1530"/>
                  <a:pt x="5920" y="1530"/>
                </a:cubicBezTo>
                <a:cubicBezTo>
                  <a:pt x="6515" y="1530"/>
                  <a:pt x="7115" y="1476"/>
                  <a:pt x="7719" y="1353"/>
                </a:cubicBezTo>
                <a:cubicBezTo>
                  <a:pt x="7920" y="1353"/>
                  <a:pt x="7820" y="1028"/>
                  <a:pt x="7719" y="1028"/>
                </a:cubicBezTo>
                <a:cubicBezTo>
                  <a:pt x="5213" y="927"/>
                  <a:pt x="2607" y="927"/>
                  <a:pt x="2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04;p43">
            <a:extLst>
              <a:ext uri="{FF2B5EF4-FFF2-40B4-BE49-F238E27FC236}">
                <a16:creationId xmlns="" xmlns:a16="http://schemas.microsoft.com/office/drawing/2014/main" id="{3923CA2A-7557-41B8-B906-40A34576CADF}"/>
              </a:ext>
            </a:extLst>
          </p:cNvPr>
          <p:cNvSpPr/>
          <p:nvPr/>
        </p:nvSpPr>
        <p:spPr>
          <a:xfrm>
            <a:off x="7544559" y="4380565"/>
            <a:ext cx="131390" cy="35866"/>
          </a:xfrm>
          <a:custGeom>
            <a:avLst/>
            <a:gdLst/>
            <a:ahLst/>
            <a:cxnLst/>
            <a:rect l="l" t="t" r="r" b="b"/>
            <a:pathLst>
              <a:path w="5440" h="1485" extrusionOk="0">
                <a:moveTo>
                  <a:pt x="2707" y="0"/>
                </a:moveTo>
                <a:cubicBezTo>
                  <a:pt x="2432" y="0"/>
                  <a:pt x="2157" y="13"/>
                  <a:pt x="1880" y="39"/>
                </a:cubicBezTo>
                <a:cubicBezTo>
                  <a:pt x="1254" y="139"/>
                  <a:pt x="201" y="139"/>
                  <a:pt x="1" y="891"/>
                </a:cubicBezTo>
                <a:cubicBezTo>
                  <a:pt x="1" y="991"/>
                  <a:pt x="1" y="1092"/>
                  <a:pt x="101" y="1192"/>
                </a:cubicBezTo>
                <a:cubicBezTo>
                  <a:pt x="280" y="1413"/>
                  <a:pt x="531" y="1484"/>
                  <a:pt x="807" y="1484"/>
                </a:cubicBezTo>
                <a:cubicBezTo>
                  <a:pt x="1188" y="1484"/>
                  <a:pt x="1618" y="1350"/>
                  <a:pt x="1981" y="1292"/>
                </a:cubicBezTo>
                <a:cubicBezTo>
                  <a:pt x="2933" y="1192"/>
                  <a:pt x="3961" y="1092"/>
                  <a:pt x="4913" y="991"/>
                </a:cubicBezTo>
                <a:cubicBezTo>
                  <a:pt x="5339" y="991"/>
                  <a:pt x="5439" y="465"/>
                  <a:pt x="5013" y="265"/>
                </a:cubicBezTo>
                <a:cubicBezTo>
                  <a:pt x="4237" y="98"/>
                  <a:pt x="3475" y="0"/>
                  <a:pt x="2707"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05;p43">
            <a:extLst>
              <a:ext uri="{FF2B5EF4-FFF2-40B4-BE49-F238E27FC236}">
                <a16:creationId xmlns="" xmlns:a16="http://schemas.microsoft.com/office/drawing/2014/main" id="{45BF1457-6D21-4BCD-88F5-54FDA9953F02}"/>
              </a:ext>
            </a:extLst>
          </p:cNvPr>
          <p:cNvSpPr/>
          <p:nvPr/>
        </p:nvSpPr>
        <p:spPr>
          <a:xfrm>
            <a:off x="7597838" y="4439616"/>
            <a:ext cx="138635" cy="33983"/>
          </a:xfrm>
          <a:custGeom>
            <a:avLst/>
            <a:gdLst/>
            <a:ahLst/>
            <a:cxnLst/>
            <a:rect l="l" t="t" r="r" b="b"/>
            <a:pathLst>
              <a:path w="5740" h="1407" extrusionOk="0">
                <a:moveTo>
                  <a:pt x="5314" y="100"/>
                </a:moveTo>
                <a:cubicBezTo>
                  <a:pt x="3634" y="326"/>
                  <a:pt x="1554" y="0"/>
                  <a:pt x="101" y="727"/>
                </a:cubicBezTo>
                <a:cubicBezTo>
                  <a:pt x="0" y="827"/>
                  <a:pt x="0" y="827"/>
                  <a:pt x="101" y="953"/>
                </a:cubicBezTo>
                <a:cubicBezTo>
                  <a:pt x="626" y="1288"/>
                  <a:pt x="1263" y="1407"/>
                  <a:pt x="1935" y="1407"/>
                </a:cubicBezTo>
                <a:cubicBezTo>
                  <a:pt x="3123" y="1407"/>
                  <a:pt x="4422" y="1035"/>
                  <a:pt x="5414" y="827"/>
                </a:cubicBezTo>
                <a:cubicBezTo>
                  <a:pt x="5740" y="727"/>
                  <a:pt x="5740" y="100"/>
                  <a:pt x="5314" y="10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06;p43">
            <a:extLst>
              <a:ext uri="{FF2B5EF4-FFF2-40B4-BE49-F238E27FC236}">
                <a16:creationId xmlns="" xmlns:a16="http://schemas.microsoft.com/office/drawing/2014/main" id="{0CFA8156-F111-431B-8851-30BB4C7BF56C}"/>
              </a:ext>
            </a:extLst>
          </p:cNvPr>
          <p:cNvSpPr/>
          <p:nvPr/>
        </p:nvSpPr>
        <p:spPr>
          <a:xfrm>
            <a:off x="7734030" y="4318060"/>
            <a:ext cx="135471" cy="76177"/>
          </a:xfrm>
          <a:custGeom>
            <a:avLst/>
            <a:gdLst/>
            <a:ahLst/>
            <a:cxnLst/>
            <a:rect l="l" t="t" r="r" b="b"/>
            <a:pathLst>
              <a:path w="5609" h="3154" extrusionOk="0">
                <a:moveTo>
                  <a:pt x="5200" y="1"/>
                </a:moveTo>
                <a:cubicBezTo>
                  <a:pt x="5170" y="1"/>
                  <a:pt x="5140" y="7"/>
                  <a:pt x="5113" y="21"/>
                </a:cubicBezTo>
                <a:cubicBezTo>
                  <a:pt x="3434" y="1073"/>
                  <a:pt x="1755" y="1900"/>
                  <a:pt x="101" y="2953"/>
                </a:cubicBezTo>
                <a:cubicBezTo>
                  <a:pt x="0" y="3053"/>
                  <a:pt x="101" y="3153"/>
                  <a:pt x="201" y="3153"/>
                </a:cubicBezTo>
                <a:cubicBezTo>
                  <a:pt x="2081" y="2627"/>
                  <a:pt x="3860" y="1700"/>
                  <a:pt x="5414" y="447"/>
                </a:cubicBezTo>
                <a:cubicBezTo>
                  <a:pt x="5609" y="252"/>
                  <a:pt x="5392" y="1"/>
                  <a:pt x="520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07;p43">
            <a:extLst>
              <a:ext uri="{FF2B5EF4-FFF2-40B4-BE49-F238E27FC236}">
                <a16:creationId xmlns="" xmlns:a16="http://schemas.microsoft.com/office/drawing/2014/main" id="{AC47AA50-E025-4B98-A734-43F49563E1BB}"/>
              </a:ext>
            </a:extLst>
          </p:cNvPr>
          <p:cNvSpPr/>
          <p:nvPr/>
        </p:nvSpPr>
        <p:spPr>
          <a:xfrm>
            <a:off x="7665632" y="4272075"/>
            <a:ext cx="134626" cy="66468"/>
          </a:xfrm>
          <a:custGeom>
            <a:avLst/>
            <a:gdLst/>
            <a:ahLst/>
            <a:cxnLst/>
            <a:rect l="l" t="t" r="r" b="b"/>
            <a:pathLst>
              <a:path w="5574" h="2752" extrusionOk="0">
                <a:moveTo>
                  <a:pt x="5100" y="0"/>
                </a:moveTo>
                <a:cubicBezTo>
                  <a:pt x="5042" y="0"/>
                  <a:pt x="4979" y="14"/>
                  <a:pt x="4913" y="45"/>
                </a:cubicBezTo>
                <a:cubicBezTo>
                  <a:pt x="3334" y="772"/>
                  <a:pt x="1579" y="1498"/>
                  <a:pt x="101" y="2551"/>
                </a:cubicBezTo>
                <a:cubicBezTo>
                  <a:pt x="0" y="2551"/>
                  <a:pt x="0" y="2752"/>
                  <a:pt x="101" y="2752"/>
                </a:cubicBezTo>
                <a:cubicBezTo>
                  <a:pt x="1980" y="2551"/>
                  <a:pt x="3760" y="1624"/>
                  <a:pt x="5213" y="571"/>
                </a:cubicBezTo>
                <a:cubicBezTo>
                  <a:pt x="5573" y="402"/>
                  <a:pt x="5415" y="0"/>
                  <a:pt x="510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08;p43">
            <a:extLst>
              <a:ext uri="{FF2B5EF4-FFF2-40B4-BE49-F238E27FC236}">
                <a16:creationId xmlns="" xmlns:a16="http://schemas.microsoft.com/office/drawing/2014/main" id="{8C06D764-2340-460B-BA4B-FB3B3BEDDEA9}"/>
              </a:ext>
            </a:extLst>
          </p:cNvPr>
          <p:cNvSpPr/>
          <p:nvPr/>
        </p:nvSpPr>
        <p:spPr>
          <a:xfrm>
            <a:off x="7219524" y="4030725"/>
            <a:ext cx="130351" cy="84848"/>
          </a:xfrm>
          <a:custGeom>
            <a:avLst/>
            <a:gdLst/>
            <a:ahLst/>
            <a:cxnLst/>
            <a:rect l="l" t="t" r="r" b="b"/>
            <a:pathLst>
              <a:path w="5397" h="3513" extrusionOk="0">
                <a:moveTo>
                  <a:pt x="4969" y="0"/>
                </a:moveTo>
                <a:cubicBezTo>
                  <a:pt x="4943" y="0"/>
                  <a:pt x="4915" y="4"/>
                  <a:pt x="4887" y="13"/>
                </a:cubicBezTo>
                <a:cubicBezTo>
                  <a:pt x="2907" y="740"/>
                  <a:pt x="1353" y="1692"/>
                  <a:pt x="0" y="3346"/>
                </a:cubicBezTo>
                <a:cubicBezTo>
                  <a:pt x="0" y="3436"/>
                  <a:pt x="0" y="3512"/>
                  <a:pt x="37" y="3512"/>
                </a:cubicBezTo>
                <a:cubicBezTo>
                  <a:pt x="51" y="3512"/>
                  <a:pt x="72" y="3500"/>
                  <a:pt x="100" y="3471"/>
                </a:cubicBezTo>
                <a:cubicBezTo>
                  <a:pt x="1880" y="2619"/>
                  <a:pt x="3434" y="1592"/>
                  <a:pt x="5213" y="539"/>
                </a:cubicBezTo>
                <a:cubicBezTo>
                  <a:pt x="5396" y="447"/>
                  <a:pt x="5245" y="0"/>
                  <a:pt x="496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09;p43">
            <a:extLst>
              <a:ext uri="{FF2B5EF4-FFF2-40B4-BE49-F238E27FC236}">
                <a16:creationId xmlns="" xmlns:a16="http://schemas.microsoft.com/office/drawing/2014/main" id="{E29617F2-9BA8-42C1-AA3C-930B803FEE1E}"/>
              </a:ext>
            </a:extLst>
          </p:cNvPr>
          <p:cNvSpPr/>
          <p:nvPr/>
        </p:nvSpPr>
        <p:spPr>
          <a:xfrm>
            <a:off x="7310311" y="3924723"/>
            <a:ext cx="114893" cy="65767"/>
          </a:xfrm>
          <a:custGeom>
            <a:avLst/>
            <a:gdLst/>
            <a:ahLst/>
            <a:cxnLst/>
            <a:rect l="l" t="t" r="r" b="b"/>
            <a:pathLst>
              <a:path w="4757" h="2723" extrusionOk="0">
                <a:moveTo>
                  <a:pt x="4357" y="1"/>
                </a:moveTo>
                <a:cubicBezTo>
                  <a:pt x="4327" y="1"/>
                  <a:pt x="4295" y="5"/>
                  <a:pt x="4261" y="16"/>
                </a:cubicBezTo>
                <a:cubicBezTo>
                  <a:pt x="2807" y="442"/>
                  <a:pt x="828" y="1269"/>
                  <a:pt x="101" y="2622"/>
                </a:cubicBezTo>
                <a:cubicBezTo>
                  <a:pt x="0" y="2723"/>
                  <a:pt x="101" y="2723"/>
                  <a:pt x="101" y="2723"/>
                </a:cubicBezTo>
                <a:cubicBezTo>
                  <a:pt x="928" y="2622"/>
                  <a:pt x="1554" y="2221"/>
                  <a:pt x="2281" y="1795"/>
                </a:cubicBezTo>
                <a:cubicBezTo>
                  <a:pt x="3008" y="1369"/>
                  <a:pt x="3760" y="1068"/>
                  <a:pt x="4487" y="542"/>
                </a:cubicBezTo>
                <a:cubicBezTo>
                  <a:pt x="4757" y="362"/>
                  <a:pt x="4623" y="1"/>
                  <a:pt x="4357"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10;p43">
            <a:extLst>
              <a:ext uri="{FF2B5EF4-FFF2-40B4-BE49-F238E27FC236}">
                <a16:creationId xmlns="" xmlns:a16="http://schemas.microsoft.com/office/drawing/2014/main" id="{81F096CC-A578-432D-93E8-FB4DA0961CC4}"/>
              </a:ext>
            </a:extLst>
          </p:cNvPr>
          <p:cNvSpPr/>
          <p:nvPr/>
        </p:nvSpPr>
        <p:spPr>
          <a:xfrm>
            <a:off x="7327869" y="4056447"/>
            <a:ext cx="141051" cy="70235"/>
          </a:xfrm>
          <a:custGeom>
            <a:avLst/>
            <a:gdLst/>
            <a:ahLst/>
            <a:cxnLst/>
            <a:rect l="l" t="t" r="r" b="b"/>
            <a:pathLst>
              <a:path w="5840" h="2908" extrusionOk="0">
                <a:moveTo>
                  <a:pt x="5539" y="0"/>
                </a:moveTo>
                <a:cubicBezTo>
                  <a:pt x="3434" y="527"/>
                  <a:pt x="1780" y="1554"/>
                  <a:pt x="101" y="2707"/>
                </a:cubicBezTo>
                <a:cubicBezTo>
                  <a:pt x="0" y="2807"/>
                  <a:pt x="101" y="2908"/>
                  <a:pt x="201" y="2908"/>
                </a:cubicBezTo>
                <a:cubicBezTo>
                  <a:pt x="1780" y="1880"/>
                  <a:pt x="3860" y="1254"/>
                  <a:pt x="5639" y="527"/>
                </a:cubicBezTo>
                <a:cubicBezTo>
                  <a:pt x="5840" y="401"/>
                  <a:pt x="5840" y="0"/>
                  <a:pt x="553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11;p43">
            <a:extLst>
              <a:ext uri="{FF2B5EF4-FFF2-40B4-BE49-F238E27FC236}">
                <a16:creationId xmlns="" xmlns:a16="http://schemas.microsoft.com/office/drawing/2014/main" id="{7BD77420-016E-485C-8B3B-F7F70884C82A}"/>
              </a:ext>
            </a:extLst>
          </p:cNvPr>
          <p:cNvSpPr/>
          <p:nvPr/>
        </p:nvSpPr>
        <p:spPr>
          <a:xfrm>
            <a:off x="7330622" y="4156919"/>
            <a:ext cx="100764" cy="43499"/>
          </a:xfrm>
          <a:custGeom>
            <a:avLst/>
            <a:gdLst/>
            <a:ahLst/>
            <a:cxnLst/>
            <a:rect l="l" t="t" r="r" b="b"/>
            <a:pathLst>
              <a:path w="4172" h="1801" extrusionOk="0">
                <a:moveTo>
                  <a:pt x="3746" y="1"/>
                </a:moveTo>
                <a:cubicBezTo>
                  <a:pt x="2493" y="327"/>
                  <a:pt x="1139" y="627"/>
                  <a:pt x="87" y="1379"/>
                </a:cubicBezTo>
                <a:cubicBezTo>
                  <a:pt x="0" y="1552"/>
                  <a:pt x="63" y="1800"/>
                  <a:pt x="211" y="1800"/>
                </a:cubicBezTo>
                <a:cubicBezTo>
                  <a:pt x="234" y="1800"/>
                  <a:pt x="260" y="1794"/>
                  <a:pt x="287" y="1780"/>
                </a:cubicBezTo>
                <a:cubicBezTo>
                  <a:pt x="1540" y="1580"/>
                  <a:pt x="2794" y="953"/>
                  <a:pt x="3946" y="527"/>
                </a:cubicBezTo>
                <a:cubicBezTo>
                  <a:pt x="4172" y="327"/>
                  <a:pt x="3946" y="1"/>
                  <a:pt x="374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912;p43">
            <a:extLst>
              <a:ext uri="{FF2B5EF4-FFF2-40B4-BE49-F238E27FC236}">
                <a16:creationId xmlns="" xmlns:a16="http://schemas.microsoft.com/office/drawing/2014/main" id="{6D790D7F-2EE1-427B-A083-B48E21DAE891}"/>
              </a:ext>
            </a:extLst>
          </p:cNvPr>
          <p:cNvSpPr/>
          <p:nvPr/>
        </p:nvSpPr>
        <p:spPr>
          <a:xfrm>
            <a:off x="7407813" y="4242071"/>
            <a:ext cx="96272" cy="27872"/>
          </a:xfrm>
          <a:custGeom>
            <a:avLst/>
            <a:gdLst/>
            <a:ahLst/>
            <a:cxnLst/>
            <a:rect l="l" t="t" r="r" b="b"/>
            <a:pathLst>
              <a:path w="3986" h="1154" extrusionOk="0">
                <a:moveTo>
                  <a:pt x="3885" y="1"/>
                </a:moveTo>
                <a:cubicBezTo>
                  <a:pt x="2507" y="101"/>
                  <a:pt x="1253" y="427"/>
                  <a:pt x="126" y="1053"/>
                </a:cubicBezTo>
                <a:cubicBezTo>
                  <a:pt x="0" y="1053"/>
                  <a:pt x="126" y="1154"/>
                  <a:pt x="126" y="1154"/>
                </a:cubicBezTo>
                <a:cubicBezTo>
                  <a:pt x="1379" y="728"/>
                  <a:pt x="2632" y="427"/>
                  <a:pt x="3885" y="201"/>
                </a:cubicBezTo>
                <a:cubicBezTo>
                  <a:pt x="3985" y="201"/>
                  <a:pt x="3985" y="1"/>
                  <a:pt x="3885"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913;p43">
            <a:extLst>
              <a:ext uri="{FF2B5EF4-FFF2-40B4-BE49-F238E27FC236}">
                <a16:creationId xmlns="" xmlns:a16="http://schemas.microsoft.com/office/drawing/2014/main" id="{376CDE3E-5A51-4E71-A145-9479AC95C6A4}"/>
              </a:ext>
            </a:extLst>
          </p:cNvPr>
          <p:cNvSpPr/>
          <p:nvPr/>
        </p:nvSpPr>
        <p:spPr>
          <a:xfrm>
            <a:off x="7441044" y="3942281"/>
            <a:ext cx="72771" cy="53667"/>
          </a:xfrm>
          <a:custGeom>
            <a:avLst/>
            <a:gdLst/>
            <a:ahLst/>
            <a:cxnLst/>
            <a:rect l="l" t="t" r="r" b="b"/>
            <a:pathLst>
              <a:path w="3013" h="2222" extrusionOk="0">
                <a:moveTo>
                  <a:pt x="2506" y="1"/>
                </a:moveTo>
                <a:cubicBezTo>
                  <a:pt x="2474" y="1"/>
                  <a:pt x="2441" y="5"/>
                  <a:pt x="2407" y="16"/>
                </a:cubicBezTo>
                <a:cubicBezTo>
                  <a:pt x="1981" y="341"/>
                  <a:pt x="1480" y="542"/>
                  <a:pt x="1054" y="868"/>
                </a:cubicBezTo>
                <a:cubicBezTo>
                  <a:pt x="628" y="1168"/>
                  <a:pt x="427" y="1595"/>
                  <a:pt x="101" y="1996"/>
                </a:cubicBezTo>
                <a:cubicBezTo>
                  <a:pt x="1" y="2121"/>
                  <a:pt x="101" y="2221"/>
                  <a:pt x="227" y="2221"/>
                </a:cubicBezTo>
                <a:cubicBezTo>
                  <a:pt x="728" y="1895"/>
                  <a:pt x="1254" y="1795"/>
                  <a:pt x="1680" y="1494"/>
                </a:cubicBezTo>
                <a:cubicBezTo>
                  <a:pt x="2106" y="1168"/>
                  <a:pt x="2407" y="868"/>
                  <a:pt x="2833" y="542"/>
                </a:cubicBezTo>
                <a:cubicBezTo>
                  <a:pt x="3013" y="362"/>
                  <a:pt x="2789" y="1"/>
                  <a:pt x="250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914;p43">
            <a:extLst>
              <a:ext uri="{FF2B5EF4-FFF2-40B4-BE49-F238E27FC236}">
                <a16:creationId xmlns="" xmlns:a16="http://schemas.microsoft.com/office/drawing/2014/main" id="{35BF3DD4-9900-43E2-BE20-82B8FA844935}"/>
              </a:ext>
            </a:extLst>
          </p:cNvPr>
          <p:cNvSpPr/>
          <p:nvPr/>
        </p:nvSpPr>
        <p:spPr>
          <a:xfrm>
            <a:off x="7562118" y="3859706"/>
            <a:ext cx="121101" cy="45431"/>
          </a:xfrm>
          <a:custGeom>
            <a:avLst/>
            <a:gdLst/>
            <a:ahLst/>
            <a:cxnLst/>
            <a:rect l="l" t="t" r="r" b="b"/>
            <a:pathLst>
              <a:path w="5014" h="1881" extrusionOk="0">
                <a:moveTo>
                  <a:pt x="4712" y="1"/>
                </a:moveTo>
                <a:cubicBezTo>
                  <a:pt x="3133" y="101"/>
                  <a:pt x="1153" y="728"/>
                  <a:pt x="1" y="1780"/>
                </a:cubicBezTo>
                <a:cubicBezTo>
                  <a:pt x="1" y="1780"/>
                  <a:pt x="1" y="1881"/>
                  <a:pt x="101" y="1881"/>
                </a:cubicBezTo>
                <a:cubicBezTo>
                  <a:pt x="853" y="1881"/>
                  <a:pt x="1580" y="1555"/>
                  <a:pt x="2306" y="1354"/>
                </a:cubicBezTo>
                <a:cubicBezTo>
                  <a:pt x="3133" y="1029"/>
                  <a:pt x="3986" y="828"/>
                  <a:pt x="4813" y="527"/>
                </a:cubicBezTo>
                <a:cubicBezTo>
                  <a:pt x="5013" y="4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915;p43">
            <a:extLst>
              <a:ext uri="{FF2B5EF4-FFF2-40B4-BE49-F238E27FC236}">
                <a16:creationId xmlns="" xmlns:a16="http://schemas.microsoft.com/office/drawing/2014/main" id="{E621BCDC-0234-456D-BEE4-51DF67F6BDED}"/>
              </a:ext>
            </a:extLst>
          </p:cNvPr>
          <p:cNvSpPr/>
          <p:nvPr/>
        </p:nvSpPr>
        <p:spPr>
          <a:xfrm>
            <a:off x="7531855" y="3959840"/>
            <a:ext cx="113010" cy="63932"/>
          </a:xfrm>
          <a:custGeom>
            <a:avLst/>
            <a:gdLst/>
            <a:ahLst/>
            <a:cxnLst/>
            <a:rect l="l" t="t" r="r" b="b"/>
            <a:pathLst>
              <a:path w="4679" h="2647" extrusionOk="0">
                <a:moveTo>
                  <a:pt x="4276" y="0"/>
                </a:moveTo>
                <a:cubicBezTo>
                  <a:pt x="4247" y="0"/>
                  <a:pt x="4217" y="5"/>
                  <a:pt x="4186" y="15"/>
                </a:cubicBezTo>
                <a:cubicBezTo>
                  <a:pt x="2732" y="241"/>
                  <a:pt x="853" y="968"/>
                  <a:pt x="0" y="2321"/>
                </a:cubicBezTo>
                <a:cubicBezTo>
                  <a:pt x="0" y="2421"/>
                  <a:pt x="101" y="2647"/>
                  <a:pt x="226" y="2647"/>
                </a:cubicBezTo>
                <a:cubicBezTo>
                  <a:pt x="953" y="2421"/>
                  <a:pt x="1579" y="2020"/>
                  <a:pt x="2306" y="1695"/>
                </a:cubicBezTo>
                <a:cubicBezTo>
                  <a:pt x="3033" y="1394"/>
                  <a:pt x="3660" y="968"/>
                  <a:pt x="4386" y="542"/>
                </a:cubicBezTo>
                <a:cubicBezTo>
                  <a:pt x="4679" y="362"/>
                  <a:pt x="4527" y="0"/>
                  <a:pt x="42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916;p43">
            <a:extLst>
              <a:ext uri="{FF2B5EF4-FFF2-40B4-BE49-F238E27FC236}">
                <a16:creationId xmlns="" xmlns:a16="http://schemas.microsoft.com/office/drawing/2014/main" id="{2FD128ED-AB07-45E7-8990-6E5F92914B91}"/>
              </a:ext>
            </a:extLst>
          </p:cNvPr>
          <p:cNvSpPr/>
          <p:nvPr/>
        </p:nvSpPr>
        <p:spPr>
          <a:xfrm>
            <a:off x="7488358" y="4073619"/>
            <a:ext cx="118661" cy="62507"/>
          </a:xfrm>
          <a:custGeom>
            <a:avLst/>
            <a:gdLst/>
            <a:ahLst/>
            <a:cxnLst/>
            <a:rect l="l" t="t" r="r" b="b"/>
            <a:pathLst>
              <a:path w="4913" h="2588" extrusionOk="0">
                <a:moveTo>
                  <a:pt x="4534" y="0"/>
                </a:moveTo>
                <a:cubicBezTo>
                  <a:pt x="4496" y="0"/>
                  <a:pt x="4454" y="5"/>
                  <a:pt x="4408" y="16"/>
                </a:cubicBezTo>
                <a:cubicBezTo>
                  <a:pt x="3055" y="442"/>
                  <a:pt x="1701" y="843"/>
                  <a:pt x="448" y="1695"/>
                </a:cubicBezTo>
                <a:cubicBezTo>
                  <a:pt x="1" y="1951"/>
                  <a:pt x="314" y="2587"/>
                  <a:pt x="741" y="2587"/>
                </a:cubicBezTo>
                <a:cubicBezTo>
                  <a:pt x="817" y="2587"/>
                  <a:pt x="896" y="2568"/>
                  <a:pt x="974" y="2522"/>
                </a:cubicBezTo>
                <a:cubicBezTo>
                  <a:pt x="2227" y="1996"/>
                  <a:pt x="3481" y="1169"/>
                  <a:pt x="4734" y="543"/>
                </a:cubicBezTo>
                <a:cubicBezTo>
                  <a:pt x="4913" y="341"/>
                  <a:pt x="4852" y="0"/>
                  <a:pt x="4534"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917;p43">
            <a:extLst>
              <a:ext uri="{FF2B5EF4-FFF2-40B4-BE49-F238E27FC236}">
                <a16:creationId xmlns="" xmlns:a16="http://schemas.microsoft.com/office/drawing/2014/main" id="{FA23116E-9E8F-419F-B4F4-90EC1A52FC03}"/>
              </a:ext>
            </a:extLst>
          </p:cNvPr>
          <p:cNvSpPr/>
          <p:nvPr/>
        </p:nvSpPr>
        <p:spPr>
          <a:xfrm>
            <a:off x="7509467" y="4207782"/>
            <a:ext cx="133781" cy="39972"/>
          </a:xfrm>
          <a:custGeom>
            <a:avLst/>
            <a:gdLst/>
            <a:ahLst/>
            <a:cxnLst/>
            <a:rect l="l" t="t" r="r" b="b"/>
            <a:pathLst>
              <a:path w="5539" h="1655" extrusionOk="0">
                <a:moveTo>
                  <a:pt x="5213" y="0"/>
                </a:moveTo>
                <a:cubicBezTo>
                  <a:pt x="3534" y="100"/>
                  <a:pt x="1454" y="526"/>
                  <a:pt x="0" y="1554"/>
                </a:cubicBezTo>
                <a:lnTo>
                  <a:pt x="0" y="1654"/>
                </a:lnTo>
                <a:cubicBezTo>
                  <a:pt x="1780" y="1654"/>
                  <a:pt x="3659" y="1028"/>
                  <a:pt x="5313" y="401"/>
                </a:cubicBezTo>
                <a:cubicBezTo>
                  <a:pt x="5539" y="301"/>
                  <a:pt x="5414"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918;p43">
            <a:extLst>
              <a:ext uri="{FF2B5EF4-FFF2-40B4-BE49-F238E27FC236}">
                <a16:creationId xmlns="" xmlns:a16="http://schemas.microsoft.com/office/drawing/2014/main" id="{38E9927F-D19F-4A60-BA11-0549B6190AE0}"/>
              </a:ext>
            </a:extLst>
          </p:cNvPr>
          <p:cNvSpPr/>
          <p:nvPr/>
        </p:nvSpPr>
        <p:spPr>
          <a:xfrm>
            <a:off x="7635370" y="4116658"/>
            <a:ext cx="97987" cy="45914"/>
          </a:xfrm>
          <a:custGeom>
            <a:avLst/>
            <a:gdLst/>
            <a:ahLst/>
            <a:cxnLst/>
            <a:rect l="l" t="t" r="r" b="b"/>
            <a:pathLst>
              <a:path w="4057" h="1901" extrusionOk="0">
                <a:moveTo>
                  <a:pt x="3638" y="0"/>
                </a:moveTo>
                <a:cubicBezTo>
                  <a:pt x="3613" y="0"/>
                  <a:pt x="3586" y="5"/>
                  <a:pt x="3559" y="14"/>
                </a:cubicBezTo>
                <a:cubicBezTo>
                  <a:pt x="2506" y="314"/>
                  <a:pt x="953" y="640"/>
                  <a:pt x="100" y="1467"/>
                </a:cubicBezTo>
                <a:cubicBezTo>
                  <a:pt x="0" y="1568"/>
                  <a:pt x="100" y="1793"/>
                  <a:pt x="326" y="1893"/>
                </a:cubicBezTo>
                <a:cubicBezTo>
                  <a:pt x="382" y="1898"/>
                  <a:pt x="438" y="1901"/>
                  <a:pt x="495" y="1901"/>
                </a:cubicBezTo>
                <a:cubicBezTo>
                  <a:pt x="1589" y="1901"/>
                  <a:pt x="2878" y="1016"/>
                  <a:pt x="3760" y="540"/>
                </a:cubicBezTo>
                <a:cubicBezTo>
                  <a:pt x="4056" y="426"/>
                  <a:pt x="3896" y="0"/>
                  <a:pt x="363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919;p43">
            <a:extLst>
              <a:ext uri="{FF2B5EF4-FFF2-40B4-BE49-F238E27FC236}">
                <a16:creationId xmlns="" xmlns:a16="http://schemas.microsoft.com/office/drawing/2014/main" id="{7478C32D-B4CC-4E3E-8EDD-DA421D9432CA}"/>
              </a:ext>
            </a:extLst>
          </p:cNvPr>
          <p:cNvSpPr/>
          <p:nvPr/>
        </p:nvSpPr>
        <p:spPr>
          <a:xfrm>
            <a:off x="7589965" y="4255096"/>
            <a:ext cx="107696" cy="45576"/>
          </a:xfrm>
          <a:custGeom>
            <a:avLst/>
            <a:gdLst/>
            <a:ahLst/>
            <a:cxnLst/>
            <a:rect l="l" t="t" r="r" b="b"/>
            <a:pathLst>
              <a:path w="4459" h="1887" extrusionOk="0">
                <a:moveTo>
                  <a:pt x="4169" y="1"/>
                </a:moveTo>
                <a:cubicBezTo>
                  <a:pt x="4142" y="1"/>
                  <a:pt x="4114" y="7"/>
                  <a:pt x="4086" y="21"/>
                </a:cubicBezTo>
                <a:cubicBezTo>
                  <a:pt x="3334" y="121"/>
                  <a:pt x="2607" y="322"/>
                  <a:pt x="1880" y="648"/>
                </a:cubicBezTo>
                <a:cubicBezTo>
                  <a:pt x="1579" y="748"/>
                  <a:pt x="1254" y="848"/>
                  <a:pt x="1053" y="948"/>
                </a:cubicBezTo>
                <a:cubicBezTo>
                  <a:pt x="962" y="1062"/>
                  <a:pt x="331" y="1488"/>
                  <a:pt x="143" y="1488"/>
                </a:cubicBezTo>
                <a:cubicBezTo>
                  <a:pt x="124" y="1488"/>
                  <a:pt x="110" y="1484"/>
                  <a:pt x="101" y="1475"/>
                </a:cubicBezTo>
                <a:cubicBezTo>
                  <a:pt x="0" y="1475"/>
                  <a:pt x="0" y="1575"/>
                  <a:pt x="0" y="1575"/>
                </a:cubicBezTo>
                <a:cubicBezTo>
                  <a:pt x="94" y="1821"/>
                  <a:pt x="351" y="1886"/>
                  <a:pt x="630" y="1886"/>
                </a:cubicBezTo>
                <a:cubicBezTo>
                  <a:pt x="948" y="1886"/>
                  <a:pt x="1294" y="1800"/>
                  <a:pt x="1454" y="1800"/>
                </a:cubicBezTo>
                <a:cubicBezTo>
                  <a:pt x="2507" y="1475"/>
                  <a:pt x="3559" y="948"/>
                  <a:pt x="4286" y="322"/>
                </a:cubicBezTo>
                <a:cubicBezTo>
                  <a:pt x="4459" y="236"/>
                  <a:pt x="4334" y="1"/>
                  <a:pt x="416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920;p43">
            <a:extLst>
              <a:ext uri="{FF2B5EF4-FFF2-40B4-BE49-F238E27FC236}">
                <a16:creationId xmlns="" xmlns:a16="http://schemas.microsoft.com/office/drawing/2014/main" id="{B152A233-EA66-42DA-B7C6-4AB4555C302A}"/>
              </a:ext>
            </a:extLst>
          </p:cNvPr>
          <p:cNvSpPr/>
          <p:nvPr/>
        </p:nvSpPr>
        <p:spPr>
          <a:xfrm>
            <a:off x="7769147" y="4143949"/>
            <a:ext cx="107889" cy="76563"/>
          </a:xfrm>
          <a:custGeom>
            <a:avLst/>
            <a:gdLst/>
            <a:ahLst/>
            <a:cxnLst/>
            <a:rect l="l" t="t" r="r" b="b"/>
            <a:pathLst>
              <a:path w="4467" h="3170" extrusionOk="0">
                <a:moveTo>
                  <a:pt x="4293" y="0"/>
                </a:moveTo>
                <a:cubicBezTo>
                  <a:pt x="4262" y="0"/>
                  <a:pt x="4226" y="11"/>
                  <a:pt x="4186" y="37"/>
                </a:cubicBezTo>
                <a:cubicBezTo>
                  <a:pt x="3434" y="538"/>
                  <a:pt x="2707" y="1064"/>
                  <a:pt x="1980" y="1590"/>
                </a:cubicBezTo>
                <a:cubicBezTo>
                  <a:pt x="1353" y="2017"/>
                  <a:pt x="627" y="2317"/>
                  <a:pt x="100" y="2944"/>
                </a:cubicBezTo>
                <a:cubicBezTo>
                  <a:pt x="0" y="3044"/>
                  <a:pt x="0" y="3169"/>
                  <a:pt x="100" y="3169"/>
                </a:cubicBezTo>
                <a:cubicBezTo>
                  <a:pt x="1779" y="3169"/>
                  <a:pt x="3434" y="1490"/>
                  <a:pt x="4386" y="337"/>
                </a:cubicBezTo>
                <a:cubicBezTo>
                  <a:pt x="4466" y="177"/>
                  <a:pt x="4418" y="0"/>
                  <a:pt x="429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921;p43">
            <a:extLst>
              <a:ext uri="{FF2B5EF4-FFF2-40B4-BE49-F238E27FC236}">
                <a16:creationId xmlns="" xmlns:a16="http://schemas.microsoft.com/office/drawing/2014/main" id="{063A81E8-08B7-45D2-8091-ACEDD5D83673}"/>
              </a:ext>
            </a:extLst>
          </p:cNvPr>
          <p:cNvSpPr/>
          <p:nvPr/>
        </p:nvSpPr>
        <p:spPr>
          <a:xfrm>
            <a:off x="7655996" y="4002709"/>
            <a:ext cx="102238" cy="49223"/>
          </a:xfrm>
          <a:custGeom>
            <a:avLst/>
            <a:gdLst/>
            <a:ahLst/>
            <a:cxnLst/>
            <a:rect l="l" t="t" r="r" b="b"/>
            <a:pathLst>
              <a:path w="4233" h="2038" extrusionOk="0">
                <a:moveTo>
                  <a:pt x="4033" y="1"/>
                </a:moveTo>
                <a:cubicBezTo>
                  <a:pt x="4010" y="1"/>
                  <a:pt x="3985" y="6"/>
                  <a:pt x="3958" y="20"/>
                </a:cubicBezTo>
                <a:cubicBezTo>
                  <a:pt x="2605" y="546"/>
                  <a:pt x="1452" y="1173"/>
                  <a:pt x="99" y="1900"/>
                </a:cubicBezTo>
                <a:cubicBezTo>
                  <a:pt x="0" y="1900"/>
                  <a:pt x="56" y="2038"/>
                  <a:pt x="181" y="2038"/>
                </a:cubicBezTo>
                <a:cubicBezTo>
                  <a:pt x="215" y="2038"/>
                  <a:pt x="255" y="2027"/>
                  <a:pt x="299" y="2000"/>
                </a:cubicBezTo>
                <a:cubicBezTo>
                  <a:pt x="1552" y="1499"/>
                  <a:pt x="2805" y="972"/>
                  <a:pt x="4058" y="245"/>
                </a:cubicBezTo>
                <a:cubicBezTo>
                  <a:pt x="4232" y="245"/>
                  <a:pt x="4180" y="1"/>
                  <a:pt x="403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922;p43">
            <a:extLst>
              <a:ext uri="{FF2B5EF4-FFF2-40B4-BE49-F238E27FC236}">
                <a16:creationId xmlns="" xmlns:a16="http://schemas.microsoft.com/office/drawing/2014/main" id="{A42F7FEB-A095-42BE-95C1-7017FE9DBE20}"/>
              </a:ext>
            </a:extLst>
          </p:cNvPr>
          <p:cNvSpPr/>
          <p:nvPr/>
        </p:nvSpPr>
        <p:spPr>
          <a:xfrm>
            <a:off x="7675921" y="3894823"/>
            <a:ext cx="156194" cy="78109"/>
          </a:xfrm>
          <a:custGeom>
            <a:avLst/>
            <a:gdLst/>
            <a:ahLst/>
            <a:cxnLst/>
            <a:rect l="l" t="t" r="r" b="b"/>
            <a:pathLst>
              <a:path w="6467" h="3234" extrusionOk="0">
                <a:moveTo>
                  <a:pt x="5940" y="1"/>
                </a:moveTo>
                <a:cubicBezTo>
                  <a:pt x="3534" y="427"/>
                  <a:pt x="1780" y="1354"/>
                  <a:pt x="0" y="3133"/>
                </a:cubicBezTo>
                <a:cubicBezTo>
                  <a:pt x="0" y="3133"/>
                  <a:pt x="0" y="3234"/>
                  <a:pt x="101" y="3234"/>
                </a:cubicBezTo>
                <a:cubicBezTo>
                  <a:pt x="2081" y="2306"/>
                  <a:pt x="4061" y="1354"/>
                  <a:pt x="6166" y="527"/>
                </a:cubicBezTo>
                <a:cubicBezTo>
                  <a:pt x="6467" y="427"/>
                  <a:pt x="6366" y="1"/>
                  <a:pt x="594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923;p43">
            <a:extLst>
              <a:ext uri="{FF2B5EF4-FFF2-40B4-BE49-F238E27FC236}">
                <a16:creationId xmlns="" xmlns:a16="http://schemas.microsoft.com/office/drawing/2014/main" id="{F12A7560-9F17-428C-83DE-1213FA093A7A}"/>
              </a:ext>
            </a:extLst>
          </p:cNvPr>
          <p:cNvSpPr/>
          <p:nvPr/>
        </p:nvSpPr>
        <p:spPr>
          <a:xfrm>
            <a:off x="7754004" y="4018311"/>
            <a:ext cx="110788" cy="59077"/>
          </a:xfrm>
          <a:custGeom>
            <a:avLst/>
            <a:gdLst/>
            <a:ahLst/>
            <a:cxnLst/>
            <a:rect l="l" t="t" r="r" b="b"/>
            <a:pathLst>
              <a:path w="4587" h="2446" extrusionOk="0">
                <a:moveTo>
                  <a:pt x="3960" y="0"/>
                </a:moveTo>
                <a:cubicBezTo>
                  <a:pt x="3033" y="101"/>
                  <a:pt x="2181" y="426"/>
                  <a:pt x="1454" y="853"/>
                </a:cubicBezTo>
                <a:cubicBezTo>
                  <a:pt x="828" y="1153"/>
                  <a:pt x="0" y="1579"/>
                  <a:pt x="0" y="2206"/>
                </a:cubicBezTo>
                <a:cubicBezTo>
                  <a:pt x="0" y="2306"/>
                  <a:pt x="101" y="2406"/>
                  <a:pt x="101" y="2406"/>
                </a:cubicBezTo>
                <a:cubicBezTo>
                  <a:pt x="184" y="2433"/>
                  <a:pt x="268" y="2445"/>
                  <a:pt x="352" y="2445"/>
                </a:cubicBezTo>
                <a:cubicBezTo>
                  <a:pt x="895" y="2445"/>
                  <a:pt x="1438" y="1940"/>
                  <a:pt x="1980" y="1680"/>
                </a:cubicBezTo>
                <a:cubicBezTo>
                  <a:pt x="2707" y="1354"/>
                  <a:pt x="3434" y="953"/>
                  <a:pt x="4186" y="627"/>
                </a:cubicBezTo>
                <a:cubicBezTo>
                  <a:pt x="4587" y="426"/>
                  <a:pt x="4286" y="0"/>
                  <a:pt x="39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924;p43">
            <a:extLst>
              <a:ext uri="{FF2B5EF4-FFF2-40B4-BE49-F238E27FC236}">
                <a16:creationId xmlns="" xmlns:a16="http://schemas.microsoft.com/office/drawing/2014/main" id="{51CF0B81-E155-4A27-89BF-21808B1744C1}"/>
              </a:ext>
            </a:extLst>
          </p:cNvPr>
          <p:cNvSpPr/>
          <p:nvPr/>
        </p:nvSpPr>
        <p:spPr>
          <a:xfrm>
            <a:off x="7786681" y="4101345"/>
            <a:ext cx="62313" cy="33210"/>
          </a:xfrm>
          <a:custGeom>
            <a:avLst/>
            <a:gdLst/>
            <a:ahLst/>
            <a:cxnLst/>
            <a:rect l="l" t="t" r="r" b="b"/>
            <a:pathLst>
              <a:path w="2580" h="1375" extrusionOk="0">
                <a:moveTo>
                  <a:pt x="2384" y="1"/>
                </a:moveTo>
                <a:cubicBezTo>
                  <a:pt x="2361" y="1"/>
                  <a:pt x="2335" y="7"/>
                  <a:pt x="2307" y="21"/>
                </a:cubicBezTo>
                <a:cubicBezTo>
                  <a:pt x="1454" y="222"/>
                  <a:pt x="828" y="648"/>
                  <a:pt x="101" y="1174"/>
                </a:cubicBezTo>
                <a:cubicBezTo>
                  <a:pt x="1" y="1174"/>
                  <a:pt x="101" y="1374"/>
                  <a:pt x="201" y="1374"/>
                </a:cubicBezTo>
                <a:cubicBezTo>
                  <a:pt x="953" y="948"/>
                  <a:pt x="1680" y="648"/>
                  <a:pt x="2407" y="322"/>
                </a:cubicBezTo>
                <a:cubicBezTo>
                  <a:pt x="2579" y="236"/>
                  <a:pt x="2529" y="1"/>
                  <a:pt x="2384"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925;p43">
            <a:extLst>
              <a:ext uri="{FF2B5EF4-FFF2-40B4-BE49-F238E27FC236}">
                <a16:creationId xmlns="" xmlns:a16="http://schemas.microsoft.com/office/drawing/2014/main" id="{AE04863F-E9A6-4509-A53E-53D5FE1980DB}"/>
              </a:ext>
            </a:extLst>
          </p:cNvPr>
          <p:cNvSpPr/>
          <p:nvPr/>
        </p:nvSpPr>
        <p:spPr>
          <a:xfrm>
            <a:off x="6846040" y="3786478"/>
            <a:ext cx="30287" cy="122912"/>
          </a:xfrm>
          <a:custGeom>
            <a:avLst/>
            <a:gdLst/>
            <a:ahLst/>
            <a:cxnLst/>
            <a:rect l="l" t="t" r="r" b="b"/>
            <a:pathLst>
              <a:path w="1254" h="5089" extrusionOk="0">
                <a:moveTo>
                  <a:pt x="1053" y="0"/>
                </a:moveTo>
                <a:cubicBezTo>
                  <a:pt x="201" y="1680"/>
                  <a:pt x="0" y="3233"/>
                  <a:pt x="101" y="5013"/>
                </a:cubicBezTo>
                <a:cubicBezTo>
                  <a:pt x="151" y="5063"/>
                  <a:pt x="201" y="5088"/>
                  <a:pt x="238" y="5088"/>
                </a:cubicBezTo>
                <a:cubicBezTo>
                  <a:pt x="276" y="5088"/>
                  <a:pt x="301" y="5063"/>
                  <a:pt x="301" y="5013"/>
                </a:cubicBezTo>
                <a:cubicBezTo>
                  <a:pt x="301" y="3334"/>
                  <a:pt x="727" y="1680"/>
                  <a:pt x="1253" y="101"/>
                </a:cubicBezTo>
                <a:cubicBezTo>
                  <a:pt x="1253" y="0"/>
                  <a:pt x="1153" y="0"/>
                  <a:pt x="105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926;p43">
            <a:extLst>
              <a:ext uri="{FF2B5EF4-FFF2-40B4-BE49-F238E27FC236}">
                <a16:creationId xmlns="" xmlns:a16="http://schemas.microsoft.com/office/drawing/2014/main" id="{77A07457-ABAC-442C-ACED-7794FF62A790}"/>
              </a:ext>
            </a:extLst>
          </p:cNvPr>
          <p:cNvSpPr/>
          <p:nvPr/>
        </p:nvSpPr>
        <p:spPr>
          <a:xfrm>
            <a:off x="6873887" y="3858764"/>
            <a:ext cx="21327" cy="51227"/>
          </a:xfrm>
          <a:custGeom>
            <a:avLst/>
            <a:gdLst/>
            <a:ahLst/>
            <a:cxnLst/>
            <a:rect l="l" t="t" r="r" b="b"/>
            <a:pathLst>
              <a:path w="883" h="2121" extrusionOk="0">
                <a:moveTo>
                  <a:pt x="729" y="0"/>
                </a:moveTo>
                <a:cubicBezTo>
                  <a:pt x="657" y="0"/>
                  <a:pt x="572" y="50"/>
                  <a:pt x="526" y="140"/>
                </a:cubicBezTo>
                <a:cubicBezTo>
                  <a:pt x="301" y="767"/>
                  <a:pt x="0" y="1393"/>
                  <a:pt x="201" y="2020"/>
                </a:cubicBezTo>
                <a:cubicBezTo>
                  <a:pt x="301" y="2120"/>
                  <a:pt x="301" y="2120"/>
                  <a:pt x="401" y="2120"/>
                </a:cubicBezTo>
                <a:cubicBezTo>
                  <a:pt x="727" y="1494"/>
                  <a:pt x="727" y="867"/>
                  <a:pt x="827" y="240"/>
                </a:cubicBezTo>
                <a:cubicBezTo>
                  <a:pt x="882" y="75"/>
                  <a:pt x="816" y="0"/>
                  <a:pt x="72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927;p43">
            <a:extLst>
              <a:ext uri="{FF2B5EF4-FFF2-40B4-BE49-F238E27FC236}">
                <a16:creationId xmlns="" xmlns:a16="http://schemas.microsoft.com/office/drawing/2014/main" id="{2345A300-5092-4015-B517-51F8A8607DD0}"/>
              </a:ext>
            </a:extLst>
          </p:cNvPr>
          <p:cNvSpPr/>
          <p:nvPr/>
        </p:nvSpPr>
        <p:spPr>
          <a:xfrm>
            <a:off x="7053045" y="3828454"/>
            <a:ext cx="95668" cy="101513"/>
          </a:xfrm>
          <a:custGeom>
            <a:avLst/>
            <a:gdLst/>
            <a:ahLst/>
            <a:cxnLst/>
            <a:rect l="l" t="t" r="r" b="b"/>
            <a:pathLst>
              <a:path w="3961" h="4203" extrusionOk="0">
                <a:moveTo>
                  <a:pt x="3846" y="0"/>
                </a:moveTo>
                <a:cubicBezTo>
                  <a:pt x="3819" y="0"/>
                  <a:pt x="3790" y="12"/>
                  <a:pt x="3760" y="42"/>
                </a:cubicBezTo>
                <a:cubicBezTo>
                  <a:pt x="2382" y="1195"/>
                  <a:pt x="1129" y="2548"/>
                  <a:pt x="1" y="4102"/>
                </a:cubicBezTo>
                <a:cubicBezTo>
                  <a:pt x="1" y="4202"/>
                  <a:pt x="101" y="4202"/>
                  <a:pt x="101" y="4202"/>
                </a:cubicBezTo>
                <a:cubicBezTo>
                  <a:pt x="1254" y="2749"/>
                  <a:pt x="2507" y="1395"/>
                  <a:pt x="3961" y="142"/>
                </a:cubicBezTo>
                <a:cubicBezTo>
                  <a:pt x="3961" y="71"/>
                  <a:pt x="3911" y="0"/>
                  <a:pt x="384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928;p43">
            <a:extLst>
              <a:ext uri="{FF2B5EF4-FFF2-40B4-BE49-F238E27FC236}">
                <a16:creationId xmlns="" xmlns:a16="http://schemas.microsoft.com/office/drawing/2014/main" id="{4617A2B8-1CE6-463B-9503-FA82DC44EEA8}"/>
              </a:ext>
            </a:extLst>
          </p:cNvPr>
          <p:cNvSpPr/>
          <p:nvPr/>
        </p:nvSpPr>
        <p:spPr>
          <a:xfrm>
            <a:off x="7086447" y="3868787"/>
            <a:ext cx="51566" cy="54923"/>
          </a:xfrm>
          <a:custGeom>
            <a:avLst/>
            <a:gdLst/>
            <a:ahLst/>
            <a:cxnLst/>
            <a:rect l="l" t="t" r="r" b="b"/>
            <a:pathLst>
              <a:path w="2135" h="2274" extrusionOk="0">
                <a:moveTo>
                  <a:pt x="1911" y="1"/>
                </a:moveTo>
                <a:cubicBezTo>
                  <a:pt x="1889" y="1"/>
                  <a:pt x="1868" y="8"/>
                  <a:pt x="1851" y="26"/>
                </a:cubicBezTo>
                <a:cubicBezTo>
                  <a:pt x="1224" y="653"/>
                  <a:pt x="598" y="1404"/>
                  <a:pt x="71" y="2131"/>
                </a:cubicBezTo>
                <a:cubicBezTo>
                  <a:pt x="1" y="2202"/>
                  <a:pt x="30" y="2273"/>
                  <a:pt x="89" y="2273"/>
                </a:cubicBezTo>
                <a:cubicBezTo>
                  <a:pt x="113" y="2273"/>
                  <a:pt x="142" y="2261"/>
                  <a:pt x="172" y="2231"/>
                </a:cubicBezTo>
                <a:cubicBezTo>
                  <a:pt x="798" y="1605"/>
                  <a:pt x="1425" y="978"/>
                  <a:pt x="2051" y="252"/>
                </a:cubicBezTo>
                <a:cubicBezTo>
                  <a:pt x="2134" y="169"/>
                  <a:pt x="2012" y="1"/>
                  <a:pt x="191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929;p43">
            <a:extLst>
              <a:ext uri="{FF2B5EF4-FFF2-40B4-BE49-F238E27FC236}">
                <a16:creationId xmlns="" xmlns:a16="http://schemas.microsoft.com/office/drawing/2014/main" id="{8AF216CE-A79A-43B2-B2CC-8A84DBF6DB48}"/>
              </a:ext>
            </a:extLst>
          </p:cNvPr>
          <p:cNvSpPr/>
          <p:nvPr/>
        </p:nvSpPr>
        <p:spPr>
          <a:xfrm>
            <a:off x="7071304" y="3682480"/>
            <a:ext cx="129747" cy="117743"/>
          </a:xfrm>
          <a:custGeom>
            <a:avLst/>
            <a:gdLst/>
            <a:ahLst/>
            <a:cxnLst/>
            <a:rect l="l" t="t" r="r" b="b"/>
            <a:pathLst>
              <a:path w="5372" h="4875" extrusionOk="0">
                <a:moveTo>
                  <a:pt x="5160" y="1"/>
                </a:moveTo>
                <a:cubicBezTo>
                  <a:pt x="5137" y="1"/>
                  <a:pt x="5112" y="7"/>
                  <a:pt x="5084" y="21"/>
                </a:cubicBezTo>
                <a:cubicBezTo>
                  <a:pt x="3104" y="1274"/>
                  <a:pt x="1325" y="2727"/>
                  <a:pt x="72" y="4732"/>
                </a:cubicBezTo>
                <a:cubicBezTo>
                  <a:pt x="1" y="4803"/>
                  <a:pt x="80" y="4874"/>
                  <a:pt x="169" y="4874"/>
                </a:cubicBezTo>
                <a:cubicBezTo>
                  <a:pt x="205" y="4874"/>
                  <a:pt x="243" y="4862"/>
                  <a:pt x="272" y="4833"/>
                </a:cubicBezTo>
                <a:cubicBezTo>
                  <a:pt x="1851" y="3254"/>
                  <a:pt x="3405" y="1700"/>
                  <a:pt x="5285" y="447"/>
                </a:cubicBezTo>
                <a:cubicBezTo>
                  <a:pt x="5371" y="252"/>
                  <a:pt x="5308" y="1"/>
                  <a:pt x="516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930;p43">
            <a:extLst>
              <a:ext uri="{FF2B5EF4-FFF2-40B4-BE49-F238E27FC236}">
                <a16:creationId xmlns="" xmlns:a16="http://schemas.microsoft.com/office/drawing/2014/main" id="{C3EB5BF5-DEB9-4A81-BE9A-3C20D60EB3C0}"/>
              </a:ext>
            </a:extLst>
          </p:cNvPr>
          <p:cNvSpPr/>
          <p:nvPr/>
        </p:nvSpPr>
        <p:spPr>
          <a:xfrm>
            <a:off x="7098451" y="3918709"/>
            <a:ext cx="134650" cy="122622"/>
          </a:xfrm>
          <a:custGeom>
            <a:avLst/>
            <a:gdLst/>
            <a:ahLst/>
            <a:cxnLst/>
            <a:rect l="l" t="t" r="r" b="b"/>
            <a:pathLst>
              <a:path w="5575" h="5077" extrusionOk="0">
                <a:moveTo>
                  <a:pt x="5242" y="0"/>
                </a:moveTo>
                <a:cubicBezTo>
                  <a:pt x="5198" y="0"/>
                  <a:pt x="5153" y="19"/>
                  <a:pt x="5113" y="64"/>
                </a:cubicBezTo>
                <a:cubicBezTo>
                  <a:pt x="2807" y="992"/>
                  <a:pt x="928" y="2671"/>
                  <a:pt x="0" y="4977"/>
                </a:cubicBezTo>
                <a:cubicBezTo>
                  <a:pt x="0" y="5077"/>
                  <a:pt x="101" y="5077"/>
                  <a:pt x="101" y="5077"/>
                </a:cubicBezTo>
                <a:cubicBezTo>
                  <a:pt x="1655" y="3297"/>
                  <a:pt x="3334" y="1618"/>
                  <a:pt x="5314" y="465"/>
                </a:cubicBezTo>
                <a:cubicBezTo>
                  <a:pt x="5574" y="305"/>
                  <a:pt x="5418" y="0"/>
                  <a:pt x="524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931;p43">
            <a:extLst>
              <a:ext uri="{FF2B5EF4-FFF2-40B4-BE49-F238E27FC236}">
                <a16:creationId xmlns="" xmlns:a16="http://schemas.microsoft.com/office/drawing/2014/main" id="{99B18347-8C61-4DAD-81B3-16DF6D3D8E65}"/>
              </a:ext>
            </a:extLst>
          </p:cNvPr>
          <p:cNvSpPr/>
          <p:nvPr/>
        </p:nvSpPr>
        <p:spPr>
          <a:xfrm>
            <a:off x="7138398" y="4020268"/>
            <a:ext cx="102914" cy="68883"/>
          </a:xfrm>
          <a:custGeom>
            <a:avLst/>
            <a:gdLst/>
            <a:ahLst/>
            <a:cxnLst/>
            <a:rect l="l" t="t" r="r" b="b"/>
            <a:pathLst>
              <a:path w="4261" h="2852" extrusionOk="0">
                <a:moveTo>
                  <a:pt x="3947" y="1"/>
                </a:moveTo>
                <a:cubicBezTo>
                  <a:pt x="3919" y="1"/>
                  <a:pt x="3890" y="7"/>
                  <a:pt x="3860" y="20"/>
                </a:cubicBezTo>
                <a:cubicBezTo>
                  <a:pt x="2607" y="872"/>
                  <a:pt x="1053" y="1599"/>
                  <a:pt x="101" y="2651"/>
                </a:cubicBezTo>
                <a:cubicBezTo>
                  <a:pt x="1" y="2752"/>
                  <a:pt x="101" y="2852"/>
                  <a:pt x="226" y="2852"/>
                </a:cubicBezTo>
                <a:cubicBezTo>
                  <a:pt x="1680" y="2426"/>
                  <a:pt x="2933" y="1273"/>
                  <a:pt x="4086" y="345"/>
                </a:cubicBezTo>
                <a:cubicBezTo>
                  <a:pt x="4260" y="258"/>
                  <a:pt x="4131" y="1"/>
                  <a:pt x="394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932;p43">
            <a:extLst>
              <a:ext uri="{FF2B5EF4-FFF2-40B4-BE49-F238E27FC236}">
                <a16:creationId xmlns="" xmlns:a16="http://schemas.microsoft.com/office/drawing/2014/main" id="{55A73708-48C9-4AC3-A324-75A1AB10A345}"/>
              </a:ext>
            </a:extLst>
          </p:cNvPr>
          <p:cNvSpPr/>
          <p:nvPr/>
        </p:nvSpPr>
        <p:spPr>
          <a:xfrm>
            <a:off x="6962259" y="3956773"/>
            <a:ext cx="67096" cy="97286"/>
          </a:xfrm>
          <a:custGeom>
            <a:avLst/>
            <a:gdLst/>
            <a:ahLst/>
            <a:cxnLst/>
            <a:rect l="l" t="t" r="r" b="b"/>
            <a:pathLst>
              <a:path w="2778" h="4028" extrusionOk="0">
                <a:moveTo>
                  <a:pt x="2690" y="1"/>
                </a:moveTo>
                <a:cubicBezTo>
                  <a:pt x="2666" y="1"/>
                  <a:pt x="2636" y="13"/>
                  <a:pt x="2607" y="42"/>
                </a:cubicBezTo>
                <a:cubicBezTo>
                  <a:pt x="1554" y="1195"/>
                  <a:pt x="827" y="2548"/>
                  <a:pt x="0" y="3902"/>
                </a:cubicBezTo>
                <a:cubicBezTo>
                  <a:pt x="0" y="4027"/>
                  <a:pt x="101" y="4027"/>
                  <a:pt x="101" y="4027"/>
                </a:cubicBezTo>
                <a:cubicBezTo>
                  <a:pt x="928" y="2649"/>
                  <a:pt x="1880" y="1396"/>
                  <a:pt x="2707" y="142"/>
                </a:cubicBezTo>
                <a:cubicBezTo>
                  <a:pt x="2778" y="72"/>
                  <a:pt x="2749" y="1"/>
                  <a:pt x="269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933;p43">
            <a:extLst>
              <a:ext uri="{FF2B5EF4-FFF2-40B4-BE49-F238E27FC236}">
                <a16:creationId xmlns="" xmlns:a16="http://schemas.microsoft.com/office/drawing/2014/main" id="{E41F9387-F28F-46E0-8B3A-6146414D5E3C}"/>
              </a:ext>
            </a:extLst>
          </p:cNvPr>
          <p:cNvSpPr/>
          <p:nvPr/>
        </p:nvSpPr>
        <p:spPr>
          <a:xfrm>
            <a:off x="6964674" y="4035411"/>
            <a:ext cx="49633" cy="56179"/>
          </a:xfrm>
          <a:custGeom>
            <a:avLst/>
            <a:gdLst/>
            <a:ahLst/>
            <a:cxnLst/>
            <a:rect l="l" t="t" r="r" b="b"/>
            <a:pathLst>
              <a:path w="2055" h="2326" extrusionOk="0">
                <a:moveTo>
                  <a:pt x="1741" y="0"/>
                </a:moveTo>
                <a:cubicBezTo>
                  <a:pt x="1713" y="0"/>
                  <a:pt x="1684" y="6"/>
                  <a:pt x="1655" y="19"/>
                </a:cubicBezTo>
                <a:cubicBezTo>
                  <a:pt x="928" y="646"/>
                  <a:pt x="301" y="1272"/>
                  <a:pt x="1" y="2225"/>
                </a:cubicBezTo>
                <a:cubicBezTo>
                  <a:pt x="1" y="2325"/>
                  <a:pt x="101" y="2325"/>
                  <a:pt x="101" y="2325"/>
                </a:cubicBezTo>
                <a:cubicBezTo>
                  <a:pt x="727" y="1598"/>
                  <a:pt x="1254" y="972"/>
                  <a:pt x="1880" y="345"/>
                </a:cubicBezTo>
                <a:cubicBezTo>
                  <a:pt x="2055" y="258"/>
                  <a:pt x="1926" y="0"/>
                  <a:pt x="1741"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934;p43">
            <a:extLst>
              <a:ext uri="{FF2B5EF4-FFF2-40B4-BE49-F238E27FC236}">
                <a16:creationId xmlns="" xmlns:a16="http://schemas.microsoft.com/office/drawing/2014/main" id="{B019F1C3-8EC9-4FF2-9407-66E4EA0BCABA}"/>
              </a:ext>
            </a:extLst>
          </p:cNvPr>
          <p:cNvSpPr/>
          <p:nvPr/>
        </p:nvSpPr>
        <p:spPr>
          <a:xfrm>
            <a:off x="7481620" y="3849418"/>
            <a:ext cx="85983" cy="48861"/>
          </a:xfrm>
          <a:custGeom>
            <a:avLst/>
            <a:gdLst/>
            <a:ahLst/>
            <a:cxnLst/>
            <a:rect l="l" t="t" r="r" b="b"/>
            <a:pathLst>
              <a:path w="3560" h="2023" extrusionOk="0">
                <a:moveTo>
                  <a:pt x="3334" y="1"/>
                </a:moveTo>
                <a:cubicBezTo>
                  <a:pt x="2181" y="627"/>
                  <a:pt x="1053" y="1254"/>
                  <a:pt x="0" y="1881"/>
                </a:cubicBezTo>
                <a:cubicBezTo>
                  <a:pt x="0" y="1951"/>
                  <a:pt x="0" y="2022"/>
                  <a:pt x="36" y="2022"/>
                </a:cubicBezTo>
                <a:cubicBezTo>
                  <a:pt x="50" y="2022"/>
                  <a:pt x="71" y="2010"/>
                  <a:pt x="100" y="1981"/>
                </a:cubicBezTo>
                <a:cubicBezTo>
                  <a:pt x="1153" y="1354"/>
                  <a:pt x="2306" y="728"/>
                  <a:pt x="3434" y="201"/>
                </a:cubicBezTo>
                <a:cubicBezTo>
                  <a:pt x="3559" y="101"/>
                  <a:pt x="3434" y="1"/>
                  <a:pt x="3334"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935;p43">
            <a:extLst>
              <a:ext uri="{FF2B5EF4-FFF2-40B4-BE49-F238E27FC236}">
                <a16:creationId xmlns="" xmlns:a16="http://schemas.microsoft.com/office/drawing/2014/main" id="{45F9CBF4-6A9F-4364-ADAF-33C844A4A256}"/>
              </a:ext>
            </a:extLst>
          </p:cNvPr>
          <p:cNvSpPr/>
          <p:nvPr/>
        </p:nvSpPr>
        <p:spPr>
          <a:xfrm>
            <a:off x="7492391" y="3889486"/>
            <a:ext cx="64246" cy="36301"/>
          </a:xfrm>
          <a:custGeom>
            <a:avLst/>
            <a:gdLst/>
            <a:ahLst/>
            <a:cxnLst/>
            <a:rect l="l" t="t" r="r" b="b"/>
            <a:pathLst>
              <a:path w="2660" h="1503" extrusionOk="0">
                <a:moveTo>
                  <a:pt x="2353" y="1"/>
                </a:moveTo>
                <a:cubicBezTo>
                  <a:pt x="2323" y="1"/>
                  <a:pt x="2292" y="7"/>
                  <a:pt x="2261" y="21"/>
                </a:cubicBezTo>
                <a:cubicBezTo>
                  <a:pt x="1534" y="422"/>
                  <a:pt x="807" y="848"/>
                  <a:pt x="81" y="1374"/>
                </a:cubicBezTo>
                <a:cubicBezTo>
                  <a:pt x="0" y="1374"/>
                  <a:pt x="48" y="1503"/>
                  <a:pt x="122" y="1503"/>
                </a:cubicBezTo>
                <a:cubicBezTo>
                  <a:pt x="141" y="1503"/>
                  <a:pt x="161" y="1495"/>
                  <a:pt x="181" y="1475"/>
                </a:cubicBezTo>
                <a:cubicBezTo>
                  <a:pt x="1008" y="1174"/>
                  <a:pt x="1735" y="748"/>
                  <a:pt x="2487" y="322"/>
                </a:cubicBezTo>
                <a:cubicBezTo>
                  <a:pt x="2659" y="236"/>
                  <a:pt x="2535" y="1"/>
                  <a:pt x="2353"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936;p43">
            <a:extLst>
              <a:ext uri="{FF2B5EF4-FFF2-40B4-BE49-F238E27FC236}">
                <a16:creationId xmlns="" xmlns:a16="http://schemas.microsoft.com/office/drawing/2014/main" id="{6B04431D-4563-4AF4-A678-8225931638D3}"/>
              </a:ext>
            </a:extLst>
          </p:cNvPr>
          <p:cNvSpPr/>
          <p:nvPr/>
        </p:nvSpPr>
        <p:spPr>
          <a:xfrm>
            <a:off x="7328569" y="3771335"/>
            <a:ext cx="160324" cy="96682"/>
          </a:xfrm>
          <a:custGeom>
            <a:avLst/>
            <a:gdLst/>
            <a:ahLst/>
            <a:cxnLst/>
            <a:rect l="l" t="t" r="r" b="b"/>
            <a:pathLst>
              <a:path w="6638" h="4003" extrusionOk="0">
                <a:moveTo>
                  <a:pt x="6437" y="1"/>
                </a:moveTo>
                <a:cubicBezTo>
                  <a:pt x="4132" y="928"/>
                  <a:pt x="1951" y="2307"/>
                  <a:pt x="72" y="3860"/>
                </a:cubicBezTo>
                <a:cubicBezTo>
                  <a:pt x="1" y="3931"/>
                  <a:pt x="30" y="4002"/>
                  <a:pt x="53" y="4002"/>
                </a:cubicBezTo>
                <a:cubicBezTo>
                  <a:pt x="63" y="4002"/>
                  <a:pt x="72" y="3990"/>
                  <a:pt x="72" y="3961"/>
                </a:cubicBezTo>
                <a:cubicBezTo>
                  <a:pt x="2051" y="2407"/>
                  <a:pt x="4257" y="1154"/>
                  <a:pt x="6538" y="101"/>
                </a:cubicBezTo>
                <a:cubicBezTo>
                  <a:pt x="6638" y="101"/>
                  <a:pt x="6538" y="1"/>
                  <a:pt x="643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937;p43">
            <a:extLst>
              <a:ext uri="{FF2B5EF4-FFF2-40B4-BE49-F238E27FC236}">
                <a16:creationId xmlns="" xmlns:a16="http://schemas.microsoft.com/office/drawing/2014/main" id="{3B015891-EFB6-4D1E-A6A5-907856A9415F}"/>
              </a:ext>
            </a:extLst>
          </p:cNvPr>
          <p:cNvSpPr/>
          <p:nvPr/>
        </p:nvSpPr>
        <p:spPr>
          <a:xfrm>
            <a:off x="7342988" y="3847799"/>
            <a:ext cx="64825" cy="44634"/>
          </a:xfrm>
          <a:custGeom>
            <a:avLst/>
            <a:gdLst/>
            <a:ahLst/>
            <a:cxnLst/>
            <a:rect l="l" t="t" r="r" b="b"/>
            <a:pathLst>
              <a:path w="2684" h="1848" extrusionOk="0">
                <a:moveTo>
                  <a:pt x="2533" y="0"/>
                </a:moveTo>
                <a:cubicBezTo>
                  <a:pt x="2497" y="0"/>
                  <a:pt x="2455" y="20"/>
                  <a:pt x="2407" y="68"/>
                </a:cubicBezTo>
                <a:cubicBezTo>
                  <a:pt x="1555" y="494"/>
                  <a:pt x="828" y="1121"/>
                  <a:pt x="1" y="1647"/>
                </a:cubicBezTo>
                <a:cubicBezTo>
                  <a:pt x="1" y="1747"/>
                  <a:pt x="1" y="1847"/>
                  <a:pt x="101" y="1847"/>
                </a:cubicBezTo>
                <a:cubicBezTo>
                  <a:pt x="928" y="1321"/>
                  <a:pt x="1780" y="795"/>
                  <a:pt x="2607" y="268"/>
                </a:cubicBezTo>
                <a:cubicBezTo>
                  <a:pt x="2683" y="192"/>
                  <a:pt x="2644" y="0"/>
                  <a:pt x="253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938;p43">
            <a:extLst>
              <a:ext uri="{FF2B5EF4-FFF2-40B4-BE49-F238E27FC236}">
                <a16:creationId xmlns="" xmlns:a16="http://schemas.microsoft.com/office/drawing/2014/main" id="{1162A0BB-8ACA-4EBA-AF5D-83C9549EBA41}"/>
              </a:ext>
            </a:extLst>
          </p:cNvPr>
          <p:cNvSpPr/>
          <p:nvPr/>
        </p:nvSpPr>
        <p:spPr>
          <a:xfrm>
            <a:off x="7295167" y="3669583"/>
            <a:ext cx="102455" cy="57386"/>
          </a:xfrm>
          <a:custGeom>
            <a:avLst/>
            <a:gdLst/>
            <a:ahLst/>
            <a:cxnLst/>
            <a:rect l="l" t="t" r="r" b="b"/>
            <a:pathLst>
              <a:path w="4242" h="2376" extrusionOk="0">
                <a:moveTo>
                  <a:pt x="4120" y="0"/>
                </a:moveTo>
                <a:cubicBezTo>
                  <a:pt x="4101" y="0"/>
                  <a:pt x="4081" y="8"/>
                  <a:pt x="4061" y="28"/>
                </a:cubicBezTo>
                <a:cubicBezTo>
                  <a:pt x="2708" y="655"/>
                  <a:pt x="1354" y="1507"/>
                  <a:pt x="1" y="2234"/>
                </a:cubicBezTo>
                <a:cubicBezTo>
                  <a:pt x="1" y="2305"/>
                  <a:pt x="1" y="2376"/>
                  <a:pt x="36" y="2376"/>
                </a:cubicBezTo>
                <a:cubicBezTo>
                  <a:pt x="51" y="2376"/>
                  <a:pt x="72" y="2363"/>
                  <a:pt x="101" y="2334"/>
                </a:cubicBezTo>
                <a:cubicBezTo>
                  <a:pt x="1455" y="1708"/>
                  <a:pt x="2908" y="981"/>
                  <a:pt x="4161" y="129"/>
                </a:cubicBezTo>
                <a:cubicBezTo>
                  <a:pt x="4241" y="129"/>
                  <a:pt x="4193" y="0"/>
                  <a:pt x="412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939;p43">
            <a:extLst>
              <a:ext uri="{FF2B5EF4-FFF2-40B4-BE49-F238E27FC236}">
                <a16:creationId xmlns="" xmlns:a16="http://schemas.microsoft.com/office/drawing/2014/main" id="{ABFAEAF9-2F57-48D0-85CD-C9747A237EA8}"/>
              </a:ext>
            </a:extLst>
          </p:cNvPr>
          <p:cNvSpPr/>
          <p:nvPr/>
        </p:nvSpPr>
        <p:spPr>
          <a:xfrm>
            <a:off x="7330284" y="3742812"/>
            <a:ext cx="67337" cy="48522"/>
          </a:xfrm>
          <a:custGeom>
            <a:avLst/>
            <a:gdLst/>
            <a:ahLst/>
            <a:cxnLst/>
            <a:rect l="l" t="t" r="r" b="b"/>
            <a:pathLst>
              <a:path w="2788" h="2009" extrusionOk="0">
                <a:moveTo>
                  <a:pt x="2666" y="1"/>
                </a:moveTo>
                <a:cubicBezTo>
                  <a:pt x="2647" y="1"/>
                  <a:pt x="2627" y="9"/>
                  <a:pt x="2607" y="29"/>
                </a:cubicBezTo>
                <a:cubicBezTo>
                  <a:pt x="1780" y="655"/>
                  <a:pt x="828" y="1282"/>
                  <a:pt x="1" y="1909"/>
                </a:cubicBezTo>
                <a:lnTo>
                  <a:pt x="1" y="2009"/>
                </a:lnTo>
                <a:cubicBezTo>
                  <a:pt x="928" y="1382"/>
                  <a:pt x="1880" y="756"/>
                  <a:pt x="2707" y="129"/>
                </a:cubicBezTo>
                <a:cubicBezTo>
                  <a:pt x="2787" y="129"/>
                  <a:pt x="2739" y="1"/>
                  <a:pt x="266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940;p43">
            <a:extLst>
              <a:ext uri="{FF2B5EF4-FFF2-40B4-BE49-F238E27FC236}">
                <a16:creationId xmlns="" xmlns:a16="http://schemas.microsoft.com/office/drawing/2014/main" id="{563F9FAE-4150-47ED-8794-EAD5B11576AF}"/>
              </a:ext>
            </a:extLst>
          </p:cNvPr>
          <p:cNvSpPr/>
          <p:nvPr/>
        </p:nvSpPr>
        <p:spPr>
          <a:xfrm>
            <a:off x="7456188" y="4132115"/>
            <a:ext cx="136220" cy="55092"/>
          </a:xfrm>
          <a:custGeom>
            <a:avLst/>
            <a:gdLst/>
            <a:ahLst/>
            <a:cxnLst/>
            <a:rect l="l" t="t" r="r" b="b"/>
            <a:pathLst>
              <a:path w="5640" h="2281" extrusionOk="0">
                <a:moveTo>
                  <a:pt x="5339" y="0"/>
                </a:moveTo>
                <a:cubicBezTo>
                  <a:pt x="4487" y="100"/>
                  <a:pt x="3660" y="301"/>
                  <a:pt x="2833" y="727"/>
                </a:cubicBezTo>
                <a:cubicBezTo>
                  <a:pt x="1780" y="1153"/>
                  <a:pt x="953" y="1780"/>
                  <a:pt x="1" y="2281"/>
                </a:cubicBezTo>
                <a:cubicBezTo>
                  <a:pt x="1981" y="1780"/>
                  <a:pt x="3760" y="1654"/>
                  <a:pt x="5539" y="527"/>
                </a:cubicBezTo>
                <a:cubicBezTo>
                  <a:pt x="5640" y="401"/>
                  <a:pt x="5640" y="0"/>
                  <a:pt x="533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941;p43">
            <a:extLst>
              <a:ext uri="{FF2B5EF4-FFF2-40B4-BE49-F238E27FC236}">
                <a16:creationId xmlns="" xmlns:a16="http://schemas.microsoft.com/office/drawing/2014/main" id="{B50B1B2C-7846-487F-94E1-01819E49464E}"/>
              </a:ext>
            </a:extLst>
          </p:cNvPr>
          <p:cNvSpPr/>
          <p:nvPr/>
        </p:nvSpPr>
        <p:spPr>
          <a:xfrm>
            <a:off x="7456188" y="4190224"/>
            <a:ext cx="58135" cy="22414"/>
          </a:xfrm>
          <a:custGeom>
            <a:avLst/>
            <a:gdLst/>
            <a:ahLst/>
            <a:cxnLst/>
            <a:rect l="l" t="t" r="r" b="b"/>
            <a:pathLst>
              <a:path w="2407" h="928" extrusionOk="0">
                <a:moveTo>
                  <a:pt x="2206" y="0"/>
                </a:moveTo>
                <a:cubicBezTo>
                  <a:pt x="1479" y="401"/>
                  <a:pt x="853" y="627"/>
                  <a:pt x="1" y="827"/>
                </a:cubicBezTo>
                <a:cubicBezTo>
                  <a:pt x="1" y="827"/>
                  <a:pt x="1" y="928"/>
                  <a:pt x="101" y="928"/>
                </a:cubicBezTo>
                <a:cubicBezTo>
                  <a:pt x="853" y="827"/>
                  <a:pt x="1580" y="627"/>
                  <a:pt x="2306" y="201"/>
                </a:cubicBezTo>
                <a:cubicBezTo>
                  <a:pt x="2407" y="101"/>
                  <a:pt x="2306" y="0"/>
                  <a:pt x="220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942;p43">
            <a:extLst>
              <a:ext uri="{FF2B5EF4-FFF2-40B4-BE49-F238E27FC236}">
                <a16:creationId xmlns="" xmlns:a16="http://schemas.microsoft.com/office/drawing/2014/main" id="{0A053B06-E964-44E1-840A-A97445BF936A}"/>
              </a:ext>
            </a:extLst>
          </p:cNvPr>
          <p:cNvSpPr/>
          <p:nvPr/>
        </p:nvSpPr>
        <p:spPr>
          <a:xfrm>
            <a:off x="7431360" y="4277630"/>
            <a:ext cx="153731" cy="30166"/>
          </a:xfrm>
          <a:custGeom>
            <a:avLst/>
            <a:gdLst/>
            <a:ahLst/>
            <a:cxnLst/>
            <a:rect l="l" t="t" r="r" b="b"/>
            <a:pathLst>
              <a:path w="6365" h="1249" extrusionOk="0">
                <a:moveTo>
                  <a:pt x="6132" y="0"/>
                </a:moveTo>
                <a:cubicBezTo>
                  <a:pt x="6105" y="0"/>
                  <a:pt x="6075" y="5"/>
                  <a:pt x="6041" y="15"/>
                </a:cubicBezTo>
                <a:cubicBezTo>
                  <a:pt x="4061" y="241"/>
                  <a:pt x="2081" y="241"/>
                  <a:pt x="101" y="642"/>
                </a:cubicBezTo>
                <a:cubicBezTo>
                  <a:pt x="1" y="642"/>
                  <a:pt x="101" y="767"/>
                  <a:pt x="101" y="767"/>
                </a:cubicBezTo>
                <a:cubicBezTo>
                  <a:pt x="903" y="1102"/>
                  <a:pt x="1722" y="1248"/>
                  <a:pt x="2543" y="1248"/>
                </a:cubicBezTo>
                <a:cubicBezTo>
                  <a:pt x="3750" y="1248"/>
                  <a:pt x="4963" y="933"/>
                  <a:pt x="6141" y="441"/>
                </a:cubicBezTo>
                <a:cubicBezTo>
                  <a:pt x="6343" y="352"/>
                  <a:pt x="6365" y="0"/>
                  <a:pt x="613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943;p43">
            <a:extLst>
              <a:ext uri="{FF2B5EF4-FFF2-40B4-BE49-F238E27FC236}">
                <a16:creationId xmlns="" xmlns:a16="http://schemas.microsoft.com/office/drawing/2014/main" id="{964E2373-E583-43DF-96F4-970F48E9E900}"/>
              </a:ext>
            </a:extLst>
          </p:cNvPr>
          <p:cNvSpPr/>
          <p:nvPr/>
        </p:nvSpPr>
        <p:spPr>
          <a:xfrm>
            <a:off x="7668047" y="4174525"/>
            <a:ext cx="85379" cy="38113"/>
          </a:xfrm>
          <a:custGeom>
            <a:avLst/>
            <a:gdLst/>
            <a:ahLst/>
            <a:cxnLst/>
            <a:rect l="l" t="t" r="r" b="b"/>
            <a:pathLst>
              <a:path w="3535" h="1578" extrusionOk="0">
                <a:moveTo>
                  <a:pt x="3246" y="1"/>
                </a:moveTo>
                <a:cubicBezTo>
                  <a:pt x="3212" y="1"/>
                  <a:pt x="3175" y="8"/>
                  <a:pt x="3133" y="24"/>
                </a:cubicBezTo>
                <a:cubicBezTo>
                  <a:pt x="2206" y="425"/>
                  <a:pt x="853" y="650"/>
                  <a:pt x="101" y="1477"/>
                </a:cubicBezTo>
                <a:cubicBezTo>
                  <a:pt x="1" y="1477"/>
                  <a:pt x="101" y="1578"/>
                  <a:pt x="101" y="1578"/>
                </a:cubicBezTo>
                <a:cubicBezTo>
                  <a:pt x="1254" y="1578"/>
                  <a:pt x="2407" y="851"/>
                  <a:pt x="3359" y="425"/>
                </a:cubicBezTo>
                <a:cubicBezTo>
                  <a:pt x="3534" y="337"/>
                  <a:pt x="3480" y="1"/>
                  <a:pt x="324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944;p43">
            <a:extLst>
              <a:ext uri="{FF2B5EF4-FFF2-40B4-BE49-F238E27FC236}">
                <a16:creationId xmlns="" xmlns:a16="http://schemas.microsoft.com/office/drawing/2014/main" id="{663BFEF4-8D08-4DB7-8615-6B260C6EA9B5}"/>
              </a:ext>
            </a:extLst>
          </p:cNvPr>
          <p:cNvSpPr/>
          <p:nvPr/>
        </p:nvSpPr>
        <p:spPr>
          <a:xfrm>
            <a:off x="7703768" y="4205343"/>
            <a:ext cx="50261" cy="24853"/>
          </a:xfrm>
          <a:custGeom>
            <a:avLst/>
            <a:gdLst/>
            <a:ahLst/>
            <a:cxnLst/>
            <a:rect l="l" t="t" r="r" b="b"/>
            <a:pathLst>
              <a:path w="2081" h="1029" extrusionOk="0">
                <a:moveTo>
                  <a:pt x="1880" y="1"/>
                </a:moveTo>
                <a:cubicBezTo>
                  <a:pt x="1253" y="201"/>
                  <a:pt x="627" y="502"/>
                  <a:pt x="100" y="728"/>
                </a:cubicBezTo>
                <a:cubicBezTo>
                  <a:pt x="0" y="828"/>
                  <a:pt x="0" y="1028"/>
                  <a:pt x="201" y="1028"/>
                </a:cubicBezTo>
                <a:cubicBezTo>
                  <a:pt x="827" y="828"/>
                  <a:pt x="1354" y="627"/>
                  <a:pt x="1980" y="302"/>
                </a:cubicBezTo>
                <a:cubicBezTo>
                  <a:pt x="2080" y="201"/>
                  <a:pt x="1980" y="1"/>
                  <a:pt x="188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945;p43">
            <a:extLst>
              <a:ext uri="{FF2B5EF4-FFF2-40B4-BE49-F238E27FC236}">
                <a16:creationId xmlns="" xmlns:a16="http://schemas.microsoft.com/office/drawing/2014/main" id="{5D70AD5A-BE32-4B8B-9AC2-B1D95066B16F}"/>
              </a:ext>
            </a:extLst>
          </p:cNvPr>
          <p:cNvSpPr/>
          <p:nvPr/>
        </p:nvSpPr>
        <p:spPr>
          <a:xfrm>
            <a:off x="7668047" y="4020364"/>
            <a:ext cx="95475" cy="56082"/>
          </a:xfrm>
          <a:custGeom>
            <a:avLst/>
            <a:gdLst/>
            <a:ahLst/>
            <a:cxnLst/>
            <a:rect l="l" t="t" r="r" b="b"/>
            <a:pathLst>
              <a:path w="3953" h="2322" extrusionOk="0">
                <a:moveTo>
                  <a:pt x="3549" y="1"/>
                </a:moveTo>
                <a:cubicBezTo>
                  <a:pt x="3520" y="1"/>
                  <a:pt x="3490" y="5"/>
                  <a:pt x="3459" y="16"/>
                </a:cubicBezTo>
                <a:cubicBezTo>
                  <a:pt x="2206" y="542"/>
                  <a:pt x="953" y="1169"/>
                  <a:pt x="101" y="2221"/>
                </a:cubicBezTo>
                <a:cubicBezTo>
                  <a:pt x="1" y="2221"/>
                  <a:pt x="101" y="2321"/>
                  <a:pt x="226" y="2321"/>
                </a:cubicBezTo>
                <a:cubicBezTo>
                  <a:pt x="1479" y="2021"/>
                  <a:pt x="2607" y="1169"/>
                  <a:pt x="3660" y="542"/>
                </a:cubicBezTo>
                <a:cubicBezTo>
                  <a:pt x="3952" y="362"/>
                  <a:pt x="3801" y="1"/>
                  <a:pt x="3549"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946;p43">
            <a:extLst>
              <a:ext uri="{FF2B5EF4-FFF2-40B4-BE49-F238E27FC236}">
                <a16:creationId xmlns="" xmlns:a16="http://schemas.microsoft.com/office/drawing/2014/main" id="{E1C740D9-5601-45AA-93E8-8C984E661FCB}"/>
              </a:ext>
            </a:extLst>
          </p:cNvPr>
          <p:cNvSpPr/>
          <p:nvPr/>
        </p:nvSpPr>
        <p:spPr>
          <a:xfrm>
            <a:off x="7037926" y="4141800"/>
            <a:ext cx="100499" cy="85983"/>
          </a:xfrm>
          <a:custGeom>
            <a:avLst/>
            <a:gdLst/>
            <a:ahLst/>
            <a:cxnLst/>
            <a:rect l="l" t="t" r="r" b="b"/>
            <a:pathLst>
              <a:path w="4161" h="3560" extrusionOk="0">
                <a:moveTo>
                  <a:pt x="3960" y="0"/>
                </a:moveTo>
                <a:cubicBezTo>
                  <a:pt x="2607" y="1053"/>
                  <a:pt x="1354" y="2206"/>
                  <a:pt x="100" y="3459"/>
                </a:cubicBezTo>
                <a:cubicBezTo>
                  <a:pt x="0" y="3459"/>
                  <a:pt x="100" y="3559"/>
                  <a:pt x="201" y="3559"/>
                </a:cubicBezTo>
                <a:cubicBezTo>
                  <a:pt x="1454" y="2406"/>
                  <a:pt x="2807" y="1253"/>
                  <a:pt x="4060" y="226"/>
                </a:cubicBezTo>
                <a:cubicBezTo>
                  <a:pt x="4161" y="126"/>
                  <a:pt x="4060" y="0"/>
                  <a:pt x="396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947;p43">
            <a:extLst>
              <a:ext uri="{FF2B5EF4-FFF2-40B4-BE49-F238E27FC236}">
                <a16:creationId xmlns="" xmlns:a16="http://schemas.microsoft.com/office/drawing/2014/main" id="{A3DAB848-E7D9-4A0C-A9CD-2985289B04F8}"/>
              </a:ext>
            </a:extLst>
          </p:cNvPr>
          <p:cNvSpPr/>
          <p:nvPr/>
        </p:nvSpPr>
        <p:spPr>
          <a:xfrm>
            <a:off x="7037926" y="4222901"/>
            <a:ext cx="62966" cy="43016"/>
          </a:xfrm>
          <a:custGeom>
            <a:avLst/>
            <a:gdLst/>
            <a:ahLst/>
            <a:cxnLst/>
            <a:rect l="l" t="t" r="r" b="b"/>
            <a:pathLst>
              <a:path w="2607" h="1781" extrusionOk="0">
                <a:moveTo>
                  <a:pt x="2381" y="1"/>
                </a:moveTo>
                <a:cubicBezTo>
                  <a:pt x="1554" y="402"/>
                  <a:pt x="827" y="1154"/>
                  <a:pt x="100" y="1655"/>
                </a:cubicBezTo>
                <a:cubicBezTo>
                  <a:pt x="0" y="1655"/>
                  <a:pt x="100" y="1780"/>
                  <a:pt x="201" y="1780"/>
                </a:cubicBezTo>
                <a:cubicBezTo>
                  <a:pt x="928" y="1254"/>
                  <a:pt x="1880" y="828"/>
                  <a:pt x="2506" y="201"/>
                </a:cubicBezTo>
                <a:cubicBezTo>
                  <a:pt x="2607" y="101"/>
                  <a:pt x="2506" y="1"/>
                  <a:pt x="238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948;p43">
            <a:extLst>
              <a:ext uri="{FF2B5EF4-FFF2-40B4-BE49-F238E27FC236}">
                <a16:creationId xmlns="" xmlns:a16="http://schemas.microsoft.com/office/drawing/2014/main" id="{8E257102-C558-4CFB-B345-7AD720E9395E}"/>
              </a:ext>
            </a:extLst>
          </p:cNvPr>
          <p:cNvSpPr/>
          <p:nvPr/>
        </p:nvSpPr>
        <p:spPr>
          <a:xfrm>
            <a:off x="7042757" y="4242392"/>
            <a:ext cx="105281" cy="45914"/>
          </a:xfrm>
          <a:custGeom>
            <a:avLst/>
            <a:gdLst/>
            <a:ahLst/>
            <a:cxnLst/>
            <a:rect l="l" t="t" r="r" b="b"/>
            <a:pathLst>
              <a:path w="4359" h="1901" extrusionOk="0">
                <a:moveTo>
                  <a:pt x="4228" y="0"/>
                </a:moveTo>
                <a:cubicBezTo>
                  <a:pt x="4215" y="0"/>
                  <a:pt x="4200" y="6"/>
                  <a:pt x="4186" y="21"/>
                </a:cubicBezTo>
                <a:cubicBezTo>
                  <a:pt x="2707" y="447"/>
                  <a:pt x="1354" y="973"/>
                  <a:pt x="101" y="1800"/>
                </a:cubicBezTo>
                <a:cubicBezTo>
                  <a:pt x="1" y="1800"/>
                  <a:pt x="101" y="1900"/>
                  <a:pt x="201" y="1900"/>
                </a:cubicBezTo>
                <a:cubicBezTo>
                  <a:pt x="1454" y="1274"/>
                  <a:pt x="2808" y="748"/>
                  <a:pt x="4186" y="221"/>
                </a:cubicBezTo>
                <a:cubicBezTo>
                  <a:pt x="4358" y="221"/>
                  <a:pt x="4309" y="0"/>
                  <a:pt x="4228"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949;p43">
            <a:extLst>
              <a:ext uri="{FF2B5EF4-FFF2-40B4-BE49-F238E27FC236}">
                <a16:creationId xmlns="" xmlns:a16="http://schemas.microsoft.com/office/drawing/2014/main" id="{F3240C2C-F358-4CCE-9B26-23431B08E00D}"/>
              </a:ext>
            </a:extLst>
          </p:cNvPr>
          <p:cNvSpPr/>
          <p:nvPr/>
        </p:nvSpPr>
        <p:spPr>
          <a:xfrm>
            <a:off x="7077874" y="4313712"/>
            <a:ext cx="66009" cy="9709"/>
          </a:xfrm>
          <a:custGeom>
            <a:avLst/>
            <a:gdLst/>
            <a:ahLst/>
            <a:cxnLst/>
            <a:rect l="l" t="t" r="r" b="b"/>
            <a:pathLst>
              <a:path w="2733" h="402" extrusionOk="0">
                <a:moveTo>
                  <a:pt x="2507" y="0"/>
                </a:moveTo>
                <a:cubicBezTo>
                  <a:pt x="1780" y="100"/>
                  <a:pt x="953" y="100"/>
                  <a:pt x="101" y="201"/>
                </a:cubicBezTo>
                <a:cubicBezTo>
                  <a:pt x="0" y="301"/>
                  <a:pt x="0" y="401"/>
                  <a:pt x="101" y="401"/>
                </a:cubicBezTo>
                <a:cubicBezTo>
                  <a:pt x="953" y="301"/>
                  <a:pt x="1780" y="301"/>
                  <a:pt x="2507" y="201"/>
                </a:cubicBezTo>
                <a:cubicBezTo>
                  <a:pt x="2732" y="201"/>
                  <a:pt x="2732" y="0"/>
                  <a:pt x="2507"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950;p43">
            <a:extLst>
              <a:ext uri="{FF2B5EF4-FFF2-40B4-BE49-F238E27FC236}">
                <a16:creationId xmlns="" xmlns:a16="http://schemas.microsoft.com/office/drawing/2014/main" id="{A5DBA27C-EB8C-43C9-AD56-D7540872CDDE}"/>
              </a:ext>
            </a:extLst>
          </p:cNvPr>
          <p:cNvSpPr/>
          <p:nvPr/>
        </p:nvSpPr>
        <p:spPr>
          <a:xfrm>
            <a:off x="6994936" y="4131439"/>
            <a:ext cx="87818" cy="67071"/>
          </a:xfrm>
          <a:custGeom>
            <a:avLst/>
            <a:gdLst/>
            <a:ahLst/>
            <a:cxnLst/>
            <a:rect l="l" t="t" r="r" b="b"/>
            <a:pathLst>
              <a:path w="3636" h="2777" extrusionOk="0">
                <a:moveTo>
                  <a:pt x="3402" y="1"/>
                </a:moveTo>
                <a:cubicBezTo>
                  <a:pt x="3377" y="1"/>
                  <a:pt x="3353" y="9"/>
                  <a:pt x="3334" y="28"/>
                </a:cubicBezTo>
                <a:cubicBezTo>
                  <a:pt x="2181" y="755"/>
                  <a:pt x="1028" y="1682"/>
                  <a:pt x="1" y="2635"/>
                </a:cubicBezTo>
                <a:cubicBezTo>
                  <a:pt x="1" y="2706"/>
                  <a:pt x="51" y="2777"/>
                  <a:pt x="80" y="2777"/>
                </a:cubicBezTo>
                <a:cubicBezTo>
                  <a:pt x="92" y="2777"/>
                  <a:pt x="101" y="2764"/>
                  <a:pt x="101" y="2735"/>
                </a:cubicBezTo>
                <a:cubicBezTo>
                  <a:pt x="1354" y="2108"/>
                  <a:pt x="2507" y="1181"/>
                  <a:pt x="3535" y="229"/>
                </a:cubicBezTo>
                <a:cubicBezTo>
                  <a:pt x="3636" y="148"/>
                  <a:pt x="3508" y="1"/>
                  <a:pt x="3402"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951;p43">
            <a:extLst>
              <a:ext uri="{FF2B5EF4-FFF2-40B4-BE49-F238E27FC236}">
                <a16:creationId xmlns="" xmlns:a16="http://schemas.microsoft.com/office/drawing/2014/main" id="{69A4E424-5230-4DDF-B9FB-DFCF5FF2D6B8}"/>
              </a:ext>
            </a:extLst>
          </p:cNvPr>
          <p:cNvSpPr/>
          <p:nvPr/>
        </p:nvSpPr>
        <p:spPr>
          <a:xfrm>
            <a:off x="7655344" y="3866686"/>
            <a:ext cx="120473" cy="71153"/>
          </a:xfrm>
          <a:custGeom>
            <a:avLst/>
            <a:gdLst/>
            <a:ahLst/>
            <a:cxnLst/>
            <a:rect l="l" t="t" r="r" b="b"/>
            <a:pathLst>
              <a:path w="4988" h="2946" extrusionOk="0">
                <a:moveTo>
                  <a:pt x="4490" y="0"/>
                </a:moveTo>
                <a:cubicBezTo>
                  <a:pt x="4457" y="0"/>
                  <a:pt x="4423" y="4"/>
                  <a:pt x="4386" y="13"/>
                </a:cubicBezTo>
                <a:cubicBezTo>
                  <a:pt x="3459" y="238"/>
                  <a:pt x="2632" y="539"/>
                  <a:pt x="1780" y="1065"/>
                </a:cubicBezTo>
                <a:cubicBezTo>
                  <a:pt x="1153" y="1366"/>
                  <a:pt x="226" y="1892"/>
                  <a:pt x="0" y="2619"/>
                </a:cubicBezTo>
                <a:cubicBezTo>
                  <a:pt x="0" y="2845"/>
                  <a:pt x="126" y="2945"/>
                  <a:pt x="326" y="2945"/>
                </a:cubicBezTo>
                <a:cubicBezTo>
                  <a:pt x="1053" y="2945"/>
                  <a:pt x="1679" y="2318"/>
                  <a:pt x="2306" y="1993"/>
                </a:cubicBezTo>
                <a:cubicBezTo>
                  <a:pt x="3033" y="1491"/>
                  <a:pt x="3885" y="1065"/>
                  <a:pt x="4712" y="639"/>
                </a:cubicBezTo>
                <a:cubicBezTo>
                  <a:pt x="4987" y="456"/>
                  <a:pt x="4843" y="0"/>
                  <a:pt x="449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952;p43">
            <a:extLst>
              <a:ext uri="{FF2B5EF4-FFF2-40B4-BE49-F238E27FC236}">
                <a16:creationId xmlns="" xmlns:a16="http://schemas.microsoft.com/office/drawing/2014/main" id="{95B344EB-0031-46EB-9990-DCBA6B8DA6E4}"/>
              </a:ext>
            </a:extLst>
          </p:cNvPr>
          <p:cNvSpPr/>
          <p:nvPr/>
        </p:nvSpPr>
        <p:spPr>
          <a:xfrm>
            <a:off x="6785492" y="4382376"/>
            <a:ext cx="40600" cy="37291"/>
          </a:xfrm>
          <a:custGeom>
            <a:avLst/>
            <a:gdLst/>
            <a:ahLst/>
            <a:cxnLst/>
            <a:rect l="l" t="t" r="r" b="b"/>
            <a:pathLst>
              <a:path w="1681" h="1544" extrusionOk="0">
                <a:moveTo>
                  <a:pt x="267" y="0"/>
                </a:moveTo>
                <a:cubicBezTo>
                  <a:pt x="204" y="0"/>
                  <a:pt x="147" y="19"/>
                  <a:pt x="101" y="64"/>
                </a:cubicBezTo>
                <a:cubicBezTo>
                  <a:pt x="1" y="290"/>
                  <a:pt x="201" y="691"/>
                  <a:pt x="427" y="916"/>
                </a:cubicBezTo>
                <a:cubicBezTo>
                  <a:pt x="628" y="1217"/>
                  <a:pt x="828" y="1543"/>
                  <a:pt x="1254" y="1543"/>
                </a:cubicBezTo>
                <a:cubicBezTo>
                  <a:pt x="1555" y="1543"/>
                  <a:pt x="1680" y="1217"/>
                  <a:pt x="1680" y="1017"/>
                </a:cubicBezTo>
                <a:cubicBezTo>
                  <a:pt x="1555" y="591"/>
                  <a:pt x="1154" y="390"/>
                  <a:pt x="828" y="290"/>
                </a:cubicBezTo>
                <a:cubicBezTo>
                  <a:pt x="751" y="212"/>
                  <a:pt x="479" y="0"/>
                  <a:pt x="26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953;p43">
            <a:extLst>
              <a:ext uri="{FF2B5EF4-FFF2-40B4-BE49-F238E27FC236}">
                <a16:creationId xmlns="" xmlns:a16="http://schemas.microsoft.com/office/drawing/2014/main" id="{D5DEE7D8-C094-4226-BB4E-1A381CA91ED6}"/>
              </a:ext>
            </a:extLst>
          </p:cNvPr>
          <p:cNvSpPr/>
          <p:nvPr/>
        </p:nvSpPr>
        <p:spPr>
          <a:xfrm>
            <a:off x="6848455" y="4404499"/>
            <a:ext cx="40576" cy="36350"/>
          </a:xfrm>
          <a:custGeom>
            <a:avLst/>
            <a:gdLst/>
            <a:ahLst/>
            <a:cxnLst/>
            <a:rect l="l" t="t" r="r" b="b"/>
            <a:pathLst>
              <a:path w="1680" h="1505" extrusionOk="0">
                <a:moveTo>
                  <a:pt x="427" y="0"/>
                </a:moveTo>
                <a:cubicBezTo>
                  <a:pt x="101" y="101"/>
                  <a:pt x="1" y="301"/>
                  <a:pt x="1" y="627"/>
                </a:cubicBezTo>
                <a:cubicBezTo>
                  <a:pt x="101" y="727"/>
                  <a:pt x="101" y="828"/>
                  <a:pt x="201" y="928"/>
                </a:cubicBezTo>
                <a:lnTo>
                  <a:pt x="326" y="1028"/>
                </a:lnTo>
                <a:cubicBezTo>
                  <a:pt x="326" y="1028"/>
                  <a:pt x="439" y="1155"/>
                  <a:pt x="411" y="1176"/>
                </a:cubicBezTo>
                <a:lnTo>
                  <a:pt x="411" y="1176"/>
                </a:lnTo>
                <a:cubicBezTo>
                  <a:pt x="384" y="1162"/>
                  <a:pt x="355" y="1153"/>
                  <a:pt x="326" y="1153"/>
                </a:cubicBezTo>
                <a:cubicBezTo>
                  <a:pt x="363" y="1172"/>
                  <a:pt x="386" y="1179"/>
                  <a:pt x="400" y="1179"/>
                </a:cubicBezTo>
                <a:cubicBezTo>
                  <a:pt x="405" y="1179"/>
                  <a:pt x="408" y="1178"/>
                  <a:pt x="411" y="1176"/>
                </a:cubicBezTo>
                <a:lnTo>
                  <a:pt x="411" y="1176"/>
                </a:lnTo>
                <a:cubicBezTo>
                  <a:pt x="476" y="1211"/>
                  <a:pt x="527" y="1283"/>
                  <a:pt x="527" y="1354"/>
                </a:cubicBezTo>
                <a:cubicBezTo>
                  <a:pt x="627" y="1454"/>
                  <a:pt x="784" y="1504"/>
                  <a:pt x="940" y="1504"/>
                </a:cubicBezTo>
                <a:cubicBezTo>
                  <a:pt x="1097" y="1504"/>
                  <a:pt x="1254" y="1454"/>
                  <a:pt x="1354" y="1354"/>
                </a:cubicBezTo>
                <a:cubicBezTo>
                  <a:pt x="1579" y="1254"/>
                  <a:pt x="1680" y="828"/>
                  <a:pt x="1579" y="627"/>
                </a:cubicBezTo>
                <a:cubicBezTo>
                  <a:pt x="1354" y="401"/>
                  <a:pt x="1254" y="201"/>
                  <a:pt x="1053" y="101"/>
                </a:cubicBezTo>
                <a:cubicBezTo>
                  <a:pt x="828" y="101"/>
                  <a:pt x="627" y="0"/>
                  <a:pt x="42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954;p43">
            <a:extLst>
              <a:ext uri="{FF2B5EF4-FFF2-40B4-BE49-F238E27FC236}">
                <a16:creationId xmlns="" xmlns:a16="http://schemas.microsoft.com/office/drawing/2014/main" id="{836F5CDB-4E89-4EEB-898F-BE2A58B8FB50}"/>
              </a:ext>
            </a:extLst>
          </p:cNvPr>
          <p:cNvSpPr/>
          <p:nvPr/>
        </p:nvSpPr>
        <p:spPr>
          <a:xfrm>
            <a:off x="6833312" y="4379333"/>
            <a:ext cx="23041" cy="17317"/>
          </a:xfrm>
          <a:custGeom>
            <a:avLst/>
            <a:gdLst/>
            <a:ahLst/>
            <a:cxnLst/>
            <a:rect l="l" t="t" r="r" b="b"/>
            <a:pathLst>
              <a:path w="954" h="717" extrusionOk="0">
                <a:moveTo>
                  <a:pt x="470" y="1"/>
                </a:moveTo>
                <a:cubicBezTo>
                  <a:pt x="341" y="1"/>
                  <a:pt x="203" y="55"/>
                  <a:pt x="101" y="190"/>
                </a:cubicBezTo>
                <a:cubicBezTo>
                  <a:pt x="1" y="316"/>
                  <a:pt x="1" y="416"/>
                  <a:pt x="101" y="516"/>
                </a:cubicBezTo>
                <a:cubicBezTo>
                  <a:pt x="201" y="516"/>
                  <a:pt x="201" y="616"/>
                  <a:pt x="327" y="616"/>
                </a:cubicBezTo>
                <a:cubicBezTo>
                  <a:pt x="327" y="717"/>
                  <a:pt x="427" y="717"/>
                  <a:pt x="427" y="717"/>
                </a:cubicBezTo>
                <a:lnTo>
                  <a:pt x="628" y="717"/>
                </a:lnTo>
                <a:cubicBezTo>
                  <a:pt x="828" y="717"/>
                  <a:pt x="953" y="516"/>
                  <a:pt x="828" y="190"/>
                </a:cubicBezTo>
                <a:cubicBezTo>
                  <a:pt x="773" y="80"/>
                  <a:pt x="628" y="1"/>
                  <a:pt x="470" y="1"/>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955;p43">
            <a:extLst>
              <a:ext uri="{FF2B5EF4-FFF2-40B4-BE49-F238E27FC236}">
                <a16:creationId xmlns="" xmlns:a16="http://schemas.microsoft.com/office/drawing/2014/main" id="{A8D52BCA-A120-4417-944A-FAF254D4714D}"/>
              </a:ext>
            </a:extLst>
          </p:cNvPr>
          <p:cNvSpPr/>
          <p:nvPr/>
        </p:nvSpPr>
        <p:spPr>
          <a:xfrm>
            <a:off x="7083308" y="4449904"/>
            <a:ext cx="37557" cy="27872"/>
          </a:xfrm>
          <a:custGeom>
            <a:avLst/>
            <a:gdLst/>
            <a:ahLst/>
            <a:cxnLst/>
            <a:rect l="l" t="t" r="r" b="b"/>
            <a:pathLst>
              <a:path w="1555" h="1154" extrusionOk="0">
                <a:moveTo>
                  <a:pt x="728" y="0"/>
                </a:moveTo>
                <a:cubicBezTo>
                  <a:pt x="627" y="0"/>
                  <a:pt x="402" y="0"/>
                  <a:pt x="302" y="100"/>
                </a:cubicBezTo>
                <a:cubicBezTo>
                  <a:pt x="101" y="201"/>
                  <a:pt x="1" y="401"/>
                  <a:pt x="101" y="627"/>
                </a:cubicBezTo>
                <a:cubicBezTo>
                  <a:pt x="201" y="727"/>
                  <a:pt x="201" y="827"/>
                  <a:pt x="402" y="827"/>
                </a:cubicBezTo>
                <a:cubicBezTo>
                  <a:pt x="452" y="877"/>
                  <a:pt x="427" y="877"/>
                  <a:pt x="402" y="877"/>
                </a:cubicBezTo>
                <a:cubicBezTo>
                  <a:pt x="377" y="877"/>
                  <a:pt x="352" y="877"/>
                  <a:pt x="402" y="928"/>
                </a:cubicBezTo>
                <a:lnTo>
                  <a:pt x="502" y="928"/>
                </a:lnTo>
                <a:cubicBezTo>
                  <a:pt x="502" y="928"/>
                  <a:pt x="728" y="1028"/>
                  <a:pt x="627" y="1028"/>
                </a:cubicBezTo>
                <a:lnTo>
                  <a:pt x="828" y="1028"/>
                </a:lnTo>
                <a:cubicBezTo>
                  <a:pt x="928" y="1153"/>
                  <a:pt x="928" y="1153"/>
                  <a:pt x="1028" y="1153"/>
                </a:cubicBezTo>
                <a:cubicBezTo>
                  <a:pt x="1028" y="1153"/>
                  <a:pt x="1254" y="1028"/>
                  <a:pt x="1129" y="1028"/>
                </a:cubicBezTo>
                <a:cubicBezTo>
                  <a:pt x="1254" y="1028"/>
                  <a:pt x="1455" y="928"/>
                  <a:pt x="1455" y="827"/>
                </a:cubicBezTo>
                <a:cubicBezTo>
                  <a:pt x="1555" y="301"/>
                  <a:pt x="1254" y="0"/>
                  <a:pt x="728"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6963;p43">
            <a:extLst>
              <a:ext uri="{FF2B5EF4-FFF2-40B4-BE49-F238E27FC236}">
                <a16:creationId xmlns="" xmlns:a16="http://schemas.microsoft.com/office/drawing/2014/main" id="{83A4BE13-AA9F-4583-9D0B-52548B2EA15A}"/>
              </a:ext>
            </a:extLst>
          </p:cNvPr>
          <p:cNvGrpSpPr/>
          <p:nvPr/>
        </p:nvGrpSpPr>
        <p:grpSpPr>
          <a:xfrm>
            <a:off x="7336625" y="2939141"/>
            <a:ext cx="572100" cy="479350"/>
            <a:chOff x="3696875" y="3993678"/>
            <a:chExt cx="572100" cy="479350"/>
          </a:xfrm>
        </p:grpSpPr>
        <p:sp>
          <p:nvSpPr>
            <p:cNvPr id="129" name="Google Shape;6964;p43">
              <a:extLst>
                <a:ext uri="{FF2B5EF4-FFF2-40B4-BE49-F238E27FC236}">
                  <a16:creationId xmlns="" xmlns:a16="http://schemas.microsoft.com/office/drawing/2014/main" id="{124D4484-B263-48DA-836D-E526F4AD31B1}"/>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965;p43">
              <a:extLst>
                <a:ext uri="{FF2B5EF4-FFF2-40B4-BE49-F238E27FC236}">
                  <a16:creationId xmlns="" xmlns:a16="http://schemas.microsoft.com/office/drawing/2014/main" id="{004F61EC-4F29-4126-84DC-A240F3893C2D}"/>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966;p43">
              <a:extLst>
                <a:ext uri="{FF2B5EF4-FFF2-40B4-BE49-F238E27FC236}">
                  <a16:creationId xmlns="" xmlns:a16="http://schemas.microsoft.com/office/drawing/2014/main" id="{DD3B385E-2E36-489F-8113-5A2B58266B74}"/>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967;p43">
              <a:extLst>
                <a:ext uri="{FF2B5EF4-FFF2-40B4-BE49-F238E27FC236}">
                  <a16:creationId xmlns="" xmlns:a16="http://schemas.microsoft.com/office/drawing/2014/main" id="{741CDFBC-6BC9-4502-BE08-BB752974AD63}"/>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968;p43">
              <a:extLst>
                <a:ext uri="{FF2B5EF4-FFF2-40B4-BE49-F238E27FC236}">
                  <a16:creationId xmlns="" xmlns:a16="http://schemas.microsoft.com/office/drawing/2014/main" id="{DC4FBF55-0FD8-4ACC-8539-B6A73B6ABB3B}"/>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969;p43">
              <a:extLst>
                <a:ext uri="{FF2B5EF4-FFF2-40B4-BE49-F238E27FC236}">
                  <a16:creationId xmlns="" xmlns:a16="http://schemas.microsoft.com/office/drawing/2014/main" id="{D01450F3-C206-43C1-8A43-3EE8AEE59DED}"/>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6970;p43">
            <a:extLst>
              <a:ext uri="{FF2B5EF4-FFF2-40B4-BE49-F238E27FC236}">
                <a16:creationId xmlns="" xmlns:a16="http://schemas.microsoft.com/office/drawing/2014/main" id="{EF989407-1DA1-4AC7-88A9-703D1E138696}"/>
              </a:ext>
            </a:extLst>
          </p:cNvPr>
          <p:cNvGrpSpPr/>
          <p:nvPr/>
        </p:nvGrpSpPr>
        <p:grpSpPr>
          <a:xfrm rot="4102896">
            <a:off x="7885487" y="3491530"/>
            <a:ext cx="572064" cy="479320"/>
            <a:chOff x="3696875" y="3993678"/>
            <a:chExt cx="572100" cy="479350"/>
          </a:xfrm>
        </p:grpSpPr>
        <p:sp>
          <p:nvSpPr>
            <p:cNvPr id="136" name="Google Shape;6971;p43">
              <a:extLst>
                <a:ext uri="{FF2B5EF4-FFF2-40B4-BE49-F238E27FC236}">
                  <a16:creationId xmlns="" xmlns:a16="http://schemas.microsoft.com/office/drawing/2014/main" id="{02936177-A0AA-4BE1-86D5-704ED08B34D9}"/>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972;p43">
              <a:extLst>
                <a:ext uri="{FF2B5EF4-FFF2-40B4-BE49-F238E27FC236}">
                  <a16:creationId xmlns="" xmlns:a16="http://schemas.microsoft.com/office/drawing/2014/main" id="{69A40A2F-0792-4C9F-A3C7-626A624C3BFB}"/>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973;p43">
              <a:extLst>
                <a:ext uri="{FF2B5EF4-FFF2-40B4-BE49-F238E27FC236}">
                  <a16:creationId xmlns="" xmlns:a16="http://schemas.microsoft.com/office/drawing/2014/main" id="{3E8F0738-754B-4C1D-9048-D26A6DC4C93E}"/>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974;p43">
              <a:extLst>
                <a:ext uri="{FF2B5EF4-FFF2-40B4-BE49-F238E27FC236}">
                  <a16:creationId xmlns="" xmlns:a16="http://schemas.microsoft.com/office/drawing/2014/main" id="{3DE47F47-DDFB-4C58-A6ED-AF14499E2D50}"/>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975;p43">
              <a:extLst>
                <a:ext uri="{FF2B5EF4-FFF2-40B4-BE49-F238E27FC236}">
                  <a16:creationId xmlns="" xmlns:a16="http://schemas.microsoft.com/office/drawing/2014/main" id="{E070FF2B-1280-4042-A5D8-CD13FFDC62F5}"/>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976;p43">
              <a:extLst>
                <a:ext uri="{FF2B5EF4-FFF2-40B4-BE49-F238E27FC236}">
                  <a16:creationId xmlns="" xmlns:a16="http://schemas.microsoft.com/office/drawing/2014/main" id="{BA94F7F7-4679-4CEC-A29F-687F2A6C61C9}"/>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Text Box 2">
            <a:extLst>
              <a:ext uri="{FF2B5EF4-FFF2-40B4-BE49-F238E27FC236}">
                <a16:creationId xmlns="" xmlns:a16="http://schemas.microsoft.com/office/drawing/2014/main" id="{30AA7859-0166-4193-B240-2DBE5CC7FE45}"/>
              </a:ext>
            </a:extLst>
          </p:cNvPr>
          <p:cNvSpPr txBox="1">
            <a:spLocks noChangeArrowheads="1"/>
          </p:cNvSpPr>
          <p:nvPr/>
        </p:nvSpPr>
        <p:spPr bwMode="auto">
          <a:xfrm>
            <a:off x="978248" y="1742152"/>
            <a:ext cx="5984485" cy="252992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dirty="0"/>
              <a:t>    </a:t>
            </a:r>
            <a:r>
              <a:rPr lang="en-US" altLang="en-US" sz="2400" b="1" dirty="0" err="1">
                <a:solidFill>
                  <a:srgbClr val="7030A0"/>
                </a:solidFill>
              </a:rPr>
              <a:t>Bài</a:t>
            </a:r>
            <a:r>
              <a:rPr lang="en-US" altLang="en-US" sz="2400" b="1" dirty="0">
                <a:solidFill>
                  <a:srgbClr val="7030A0"/>
                </a:solidFill>
              </a:rPr>
              <a:t> : </a:t>
            </a:r>
            <a:r>
              <a:rPr lang="en-US" altLang="en-US" sz="2400" b="1" dirty="0" err="1">
                <a:solidFill>
                  <a:srgbClr val="7030A0"/>
                </a:solidFill>
              </a:rPr>
              <a:t>Một</a:t>
            </a:r>
            <a:r>
              <a:rPr lang="en-US" altLang="en-US" sz="2400" b="1" dirty="0">
                <a:solidFill>
                  <a:srgbClr val="7030A0"/>
                </a:solidFill>
              </a:rPr>
              <a:t> </a:t>
            </a:r>
            <a:r>
              <a:rPr lang="en-US" altLang="en-US" sz="2400" b="1" dirty="0" err="1">
                <a:solidFill>
                  <a:srgbClr val="7030A0"/>
                </a:solidFill>
              </a:rPr>
              <a:t>chuyên</a:t>
            </a:r>
            <a:r>
              <a:rPr lang="en-US" altLang="en-US" sz="2400" b="1" dirty="0">
                <a:solidFill>
                  <a:srgbClr val="7030A0"/>
                </a:solidFill>
              </a:rPr>
              <a:t> </a:t>
            </a:r>
            <a:r>
              <a:rPr lang="en-US" altLang="en-US" sz="2400" b="1" dirty="0" err="1">
                <a:solidFill>
                  <a:srgbClr val="7030A0"/>
                </a:solidFill>
              </a:rPr>
              <a:t>gia</a:t>
            </a:r>
            <a:r>
              <a:rPr lang="en-US" altLang="en-US" sz="2400" b="1" dirty="0">
                <a:solidFill>
                  <a:srgbClr val="7030A0"/>
                </a:solidFill>
              </a:rPr>
              <a:t> </a:t>
            </a:r>
            <a:r>
              <a:rPr lang="en-US" altLang="en-US" sz="2400" b="1" dirty="0" err="1">
                <a:solidFill>
                  <a:srgbClr val="7030A0"/>
                </a:solidFill>
              </a:rPr>
              <a:t>máy</a:t>
            </a:r>
            <a:r>
              <a:rPr lang="en-US" altLang="en-US" sz="2400" b="1" dirty="0">
                <a:solidFill>
                  <a:srgbClr val="7030A0"/>
                </a:solidFill>
              </a:rPr>
              <a:t> </a:t>
            </a:r>
            <a:r>
              <a:rPr lang="en-US" altLang="en-US" sz="2400" b="1" dirty="0" err="1">
                <a:solidFill>
                  <a:srgbClr val="7030A0"/>
                </a:solidFill>
              </a:rPr>
              <a:t>xúc</a:t>
            </a:r>
            <a:endParaRPr lang="en-US" altLang="en-US" sz="2400" dirty="0">
              <a:solidFill>
                <a:srgbClr val="7030A0"/>
              </a:solidFill>
            </a:endParaRPr>
          </a:p>
          <a:p>
            <a:r>
              <a:rPr lang="en-US" altLang="en-US" sz="2400" dirty="0">
                <a:solidFill>
                  <a:srgbClr val="7030A0"/>
                </a:solidFill>
              </a:rPr>
              <a:t> </a:t>
            </a:r>
            <a:r>
              <a:rPr lang="en-US" altLang="en-US" sz="2400" dirty="0" err="1">
                <a:solidFill>
                  <a:srgbClr val="7030A0"/>
                </a:solidFill>
              </a:rPr>
              <a:t>Đọc</a:t>
            </a:r>
            <a:r>
              <a:rPr lang="en-US" altLang="en-US" sz="2400" dirty="0">
                <a:solidFill>
                  <a:srgbClr val="7030A0"/>
                </a:solidFill>
              </a:rPr>
              <a:t> </a:t>
            </a:r>
            <a:r>
              <a:rPr lang="en-US" altLang="en-US" sz="2400" dirty="0" err="1">
                <a:solidFill>
                  <a:srgbClr val="7030A0"/>
                </a:solidFill>
              </a:rPr>
              <a:t>đoạn</a:t>
            </a:r>
            <a:r>
              <a:rPr lang="en-US" altLang="en-US" sz="2400" dirty="0">
                <a:solidFill>
                  <a:srgbClr val="7030A0"/>
                </a:solidFill>
              </a:rPr>
              <a:t> “ </a:t>
            </a:r>
            <a:r>
              <a:rPr lang="en-US" altLang="en-US" sz="2400" dirty="0" err="1">
                <a:solidFill>
                  <a:srgbClr val="7030A0"/>
                </a:solidFill>
              </a:rPr>
              <a:t>Chiếc</a:t>
            </a:r>
            <a:r>
              <a:rPr lang="en-US" altLang="en-US" sz="2400" dirty="0">
                <a:solidFill>
                  <a:srgbClr val="7030A0"/>
                </a:solidFill>
              </a:rPr>
              <a:t> </a:t>
            </a:r>
            <a:r>
              <a:rPr lang="en-US" altLang="en-US" sz="2400" dirty="0" err="1">
                <a:solidFill>
                  <a:srgbClr val="7030A0"/>
                </a:solidFill>
              </a:rPr>
              <a:t>máy</a:t>
            </a:r>
            <a:r>
              <a:rPr lang="en-US" altLang="en-US" sz="2400" dirty="0">
                <a:solidFill>
                  <a:srgbClr val="7030A0"/>
                </a:solidFill>
              </a:rPr>
              <a:t> </a:t>
            </a:r>
            <a:r>
              <a:rPr lang="en-US" altLang="en-US" sz="2400" dirty="0" err="1">
                <a:solidFill>
                  <a:srgbClr val="7030A0"/>
                </a:solidFill>
              </a:rPr>
              <a:t>xúc</a:t>
            </a:r>
            <a:r>
              <a:rPr lang="en-US" altLang="en-US" sz="2400" dirty="0">
                <a:solidFill>
                  <a:srgbClr val="7030A0"/>
                </a:solidFill>
              </a:rPr>
              <a:t>……</a:t>
            </a:r>
            <a:r>
              <a:rPr lang="en-US" altLang="en-US" sz="2400" dirty="0" err="1">
                <a:solidFill>
                  <a:srgbClr val="7030A0"/>
                </a:solidFill>
              </a:rPr>
              <a:t>thân</a:t>
            </a:r>
            <a:r>
              <a:rPr lang="en-US" altLang="en-US" sz="2400" dirty="0">
                <a:solidFill>
                  <a:srgbClr val="7030A0"/>
                </a:solidFill>
              </a:rPr>
              <a:t> </a:t>
            </a:r>
            <a:r>
              <a:rPr lang="en-US" altLang="en-US" sz="2400" dirty="0" err="1">
                <a:solidFill>
                  <a:srgbClr val="7030A0"/>
                </a:solidFill>
              </a:rPr>
              <a:t>mật</a:t>
            </a:r>
            <a:r>
              <a:rPr lang="en-US" altLang="en-US" sz="2400" dirty="0">
                <a:solidFill>
                  <a:srgbClr val="7030A0"/>
                </a:solidFill>
              </a:rPr>
              <a:t>” </a:t>
            </a:r>
            <a:r>
              <a:rPr lang="en-US" altLang="en-US" sz="2400" dirty="0" err="1">
                <a:solidFill>
                  <a:srgbClr val="7030A0"/>
                </a:solidFill>
              </a:rPr>
              <a:t>và</a:t>
            </a:r>
            <a:r>
              <a:rPr lang="en-US" altLang="en-US" sz="2400" dirty="0">
                <a:solidFill>
                  <a:srgbClr val="7030A0"/>
                </a:solidFill>
              </a:rPr>
              <a:t> </a:t>
            </a:r>
            <a:r>
              <a:rPr lang="en-US" altLang="en-US" sz="2400" dirty="0" err="1">
                <a:solidFill>
                  <a:srgbClr val="7030A0"/>
                </a:solidFill>
              </a:rPr>
              <a:t>trả</a:t>
            </a:r>
            <a:r>
              <a:rPr lang="en-US" altLang="en-US" sz="2400" dirty="0">
                <a:solidFill>
                  <a:srgbClr val="7030A0"/>
                </a:solidFill>
              </a:rPr>
              <a:t> </a:t>
            </a:r>
            <a:r>
              <a:rPr lang="en-US" altLang="en-US" sz="2400" dirty="0" err="1">
                <a:solidFill>
                  <a:srgbClr val="7030A0"/>
                </a:solidFill>
              </a:rPr>
              <a:t>lời</a:t>
            </a:r>
            <a:r>
              <a:rPr lang="en-US" altLang="en-US" sz="2400" dirty="0">
                <a:solidFill>
                  <a:srgbClr val="7030A0"/>
                </a:solidFill>
              </a:rPr>
              <a:t> </a:t>
            </a:r>
            <a:r>
              <a:rPr lang="en-US" altLang="en-US" sz="2400" dirty="0" err="1">
                <a:solidFill>
                  <a:srgbClr val="7030A0"/>
                </a:solidFill>
              </a:rPr>
              <a:t>câu</a:t>
            </a:r>
            <a:r>
              <a:rPr lang="en-US" altLang="en-US" sz="2400" dirty="0">
                <a:solidFill>
                  <a:srgbClr val="7030A0"/>
                </a:solidFill>
              </a:rPr>
              <a:t> </a:t>
            </a:r>
            <a:r>
              <a:rPr lang="en-US" altLang="en-US" sz="2400" dirty="0" err="1">
                <a:solidFill>
                  <a:srgbClr val="7030A0"/>
                </a:solidFill>
              </a:rPr>
              <a:t>hỏi</a:t>
            </a:r>
            <a:r>
              <a:rPr lang="en-US" altLang="en-US" sz="2400" dirty="0">
                <a:solidFill>
                  <a:srgbClr val="7030A0"/>
                </a:solidFill>
              </a:rPr>
              <a:t>:</a:t>
            </a:r>
          </a:p>
          <a:p>
            <a:r>
              <a:rPr lang="en-US" altLang="en-US" sz="2400" dirty="0">
                <a:solidFill>
                  <a:srgbClr val="7030A0"/>
                </a:solidFill>
              </a:rPr>
              <a:t> </a:t>
            </a:r>
            <a:r>
              <a:rPr lang="en-US" altLang="en-US" sz="2400" dirty="0" err="1">
                <a:solidFill>
                  <a:srgbClr val="7030A0"/>
                </a:solidFill>
              </a:rPr>
              <a:t>Dáng</a:t>
            </a:r>
            <a:r>
              <a:rPr lang="en-US" altLang="en-US" sz="2400" dirty="0">
                <a:solidFill>
                  <a:srgbClr val="7030A0"/>
                </a:solidFill>
              </a:rPr>
              <a:t> </a:t>
            </a:r>
            <a:r>
              <a:rPr lang="en-US" altLang="en-US" sz="2400" dirty="0" err="1">
                <a:solidFill>
                  <a:srgbClr val="7030A0"/>
                </a:solidFill>
              </a:rPr>
              <a:t>vẻ</a:t>
            </a:r>
            <a:r>
              <a:rPr lang="en-US" altLang="en-US" sz="2400" dirty="0">
                <a:solidFill>
                  <a:srgbClr val="7030A0"/>
                </a:solidFill>
              </a:rPr>
              <a:t> </a:t>
            </a:r>
            <a:r>
              <a:rPr lang="en-US" altLang="en-US" sz="2400" dirty="0" err="1">
                <a:solidFill>
                  <a:srgbClr val="7030A0"/>
                </a:solidFill>
              </a:rPr>
              <a:t>của</a:t>
            </a:r>
            <a:r>
              <a:rPr lang="en-US" altLang="en-US" sz="2400" dirty="0">
                <a:solidFill>
                  <a:srgbClr val="7030A0"/>
                </a:solidFill>
              </a:rPr>
              <a:t> </a:t>
            </a:r>
            <a:r>
              <a:rPr lang="en-US" altLang="en-US" sz="2400" dirty="0" err="1">
                <a:solidFill>
                  <a:srgbClr val="7030A0"/>
                </a:solidFill>
              </a:rPr>
              <a:t>chuyên</a:t>
            </a:r>
            <a:r>
              <a:rPr lang="en-US" altLang="en-US" sz="2400" dirty="0">
                <a:solidFill>
                  <a:srgbClr val="7030A0"/>
                </a:solidFill>
              </a:rPr>
              <a:t> </a:t>
            </a:r>
            <a:r>
              <a:rPr lang="en-US" altLang="en-US" sz="2400" dirty="0" err="1">
                <a:solidFill>
                  <a:srgbClr val="7030A0"/>
                </a:solidFill>
              </a:rPr>
              <a:t>gia</a:t>
            </a:r>
            <a:r>
              <a:rPr lang="en-US" altLang="en-US" sz="2400" dirty="0">
                <a:solidFill>
                  <a:srgbClr val="7030A0"/>
                </a:solidFill>
              </a:rPr>
              <a:t> A-</a:t>
            </a:r>
            <a:r>
              <a:rPr lang="en-US" altLang="en-US" sz="2400" dirty="0" err="1">
                <a:solidFill>
                  <a:srgbClr val="7030A0"/>
                </a:solidFill>
              </a:rPr>
              <a:t>lếch</a:t>
            </a:r>
            <a:r>
              <a:rPr lang="en-US" altLang="en-US" sz="2400" dirty="0">
                <a:solidFill>
                  <a:srgbClr val="7030A0"/>
                </a:solidFill>
              </a:rPr>
              <a:t>-</a:t>
            </a:r>
            <a:r>
              <a:rPr lang="en-US" altLang="en-US" sz="2400" dirty="0" err="1">
                <a:solidFill>
                  <a:srgbClr val="7030A0"/>
                </a:solidFill>
              </a:rPr>
              <a:t>xây</a:t>
            </a:r>
            <a:r>
              <a:rPr lang="en-US" altLang="en-US" sz="2400" dirty="0">
                <a:solidFill>
                  <a:srgbClr val="7030A0"/>
                </a:solidFill>
              </a:rPr>
              <a:t> </a:t>
            </a:r>
            <a:r>
              <a:rPr lang="en-US" altLang="en-US" sz="2400" dirty="0" err="1">
                <a:solidFill>
                  <a:srgbClr val="7030A0"/>
                </a:solidFill>
              </a:rPr>
              <a:t>có</a:t>
            </a:r>
            <a:r>
              <a:rPr lang="en-US" altLang="en-US" sz="2400" dirty="0">
                <a:solidFill>
                  <a:srgbClr val="7030A0"/>
                </a:solidFill>
              </a:rPr>
              <a:t> </a:t>
            </a:r>
            <a:r>
              <a:rPr lang="en-US" altLang="en-US" sz="2400" dirty="0" err="1">
                <a:solidFill>
                  <a:srgbClr val="7030A0"/>
                </a:solidFill>
              </a:rPr>
              <a:t>gì</a:t>
            </a:r>
            <a:r>
              <a:rPr lang="en-US" altLang="en-US" sz="2400" dirty="0">
                <a:solidFill>
                  <a:srgbClr val="7030A0"/>
                </a:solidFill>
              </a:rPr>
              <a:t> </a:t>
            </a:r>
            <a:r>
              <a:rPr lang="en-US" altLang="en-US" sz="2400" dirty="0" err="1">
                <a:solidFill>
                  <a:srgbClr val="7030A0"/>
                </a:solidFill>
              </a:rPr>
              <a:t>đặc</a:t>
            </a:r>
            <a:r>
              <a:rPr lang="en-US" altLang="en-US" sz="2400" dirty="0">
                <a:solidFill>
                  <a:srgbClr val="7030A0"/>
                </a:solidFill>
              </a:rPr>
              <a:t> </a:t>
            </a:r>
            <a:r>
              <a:rPr lang="en-US" altLang="en-US" sz="2400" dirty="0" err="1">
                <a:solidFill>
                  <a:srgbClr val="7030A0"/>
                </a:solidFill>
              </a:rPr>
              <a:t>biệt</a:t>
            </a:r>
            <a:r>
              <a:rPr lang="en-US" altLang="en-US" sz="2400" dirty="0">
                <a:solidFill>
                  <a:srgbClr val="7030A0"/>
                </a:solidFill>
              </a:rPr>
              <a:t>?</a:t>
            </a:r>
          </a:p>
          <a:p>
            <a:pPr>
              <a:buFontTx/>
              <a:buNone/>
            </a:pPr>
            <a:endParaRPr lang="en-US" altLang="en-US" sz="2400" dirty="0"/>
          </a:p>
        </p:txBody>
      </p:sp>
      <p:pic>
        <p:nvPicPr>
          <p:cNvPr id="143" name="Picture 3" descr="zeichen9">
            <a:extLst>
              <a:ext uri="{FF2B5EF4-FFF2-40B4-BE49-F238E27FC236}">
                <a16:creationId xmlns="" xmlns:a16="http://schemas.microsoft.com/office/drawing/2014/main" id="{CFB5E698-D3A1-49B4-BB54-2389FC66753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30719" y="1578253"/>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TextBox 1">
            <a:extLst>
              <a:ext uri="{FF2B5EF4-FFF2-40B4-BE49-F238E27FC236}">
                <a16:creationId xmlns="" xmlns:a16="http://schemas.microsoft.com/office/drawing/2014/main" id="{B1893A6A-8052-4946-B0F8-7183BF6C88AC}"/>
              </a:ext>
            </a:extLst>
          </p:cNvPr>
          <p:cNvSpPr txBox="1">
            <a:spLocks noChangeArrowheads="1"/>
          </p:cNvSpPr>
          <p:nvPr/>
        </p:nvSpPr>
        <p:spPr bwMode="auto">
          <a:xfrm>
            <a:off x="0" y="96543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145" name="Arrow: Right 144">
            <a:hlinkClick r:id="rId3" action="ppaction://hlinksldjump"/>
            <a:extLst>
              <a:ext uri="{FF2B5EF4-FFF2-40B4-BE49-F238E27FC236}">
                <a16:creationId xmlns="" xmlns:a16="http://schemas.microsoft.com/office/drawing/2014/main" id="{DD00EA9C-A15B-4A54-8AB5-84F51AC9DEBF}"/>
              </a:ext>
            </a:extLst>
          </p:cNvPr>
          <p:cNvSpPr/>
          <p:nvPr/>
        </p:nvSpPr>
        <p:spPr>
          <a:xfrm flipH="1">
            <a:off x="7656245" y="4360601"/>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6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ox(in)">
                                      <p:cBhvr>
                                        <p:cTn id="7"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 xmlns:a16="http://schemas.microsoft.com/office/drawing/2014/main" id="{B45433C8-8682-44F1-BB36-D2ABB77983E2}"/>
              </a:ext>
            </a:extLst>
          </p:cNvPr>
          <p:cNvSpPr txBox="1">
            <a:spLocks noChangeArrowheads="1"/>
          </p:cNvSpPr>
          <p:nvPr/>
        </p:nvSpPr>
        <p:spPr bwMode="auto">
          <a:xfrm>
            <a:off x="2269395" y="1773245"/>
            <a:ext cx="5571392" cy="208672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dirty="0"/>
              <a:t>          </a:t>
            </a:r>
            <a:r>
              <a:rPr lang="en-US" altLang="en-US" sz="2400" b="1" dirty="0" err="1">
                <a:solidFill>
                  <a:srgbClr val="0B19C8"/>
                </a:solidFill>
              </a:rPr>
              <a:t>Bài</a:t>
            </a:r>
            <a:r>
              <a:rPr lang="en-US" altLang="en-US" sz="2400" b="1" dirty="0">
                <a:solidFill>
                  <a:srgbClr val="0B19C8"/>
                </a:solidFill>
              </a:rPr>
              <a:t> : </a:t>
            </a:r>
            <a:r>
              <a:rPr lang="en-US" altLang="en-US" sz="2400" b="1" dirty="0" err="1">
                <a:solidFill>
                  <a:srgbClr val="0B19C8"/>
                </a:solidFill>
              </a:rPr>
              <a:t>Những</a:t>
            </a:r>
            <a:r>
              <a:rPr lang="en-US" altLang="en-US" sz="2400" b="1" dirty="0">
                <a:solidFill>
                  <a:srgbClr val="0B19C8"/>
                </a:solidFill>
              </a:rPr>
              <a:t> </a:t>
            </a:r>
            <a:r>
              <a:rPr lang="en-US" altLang="en-US" sz="2400" b="1" dirty="0" err="1">
                <a:solidFill>
                  <a:srgbClr val="0B19C8"/>
                </a:solidFill>
              </a:rPr>
              <a:t>người</a:t>
            </a:r>
            <a:r>
              <a:rPr lang="en-US" altLang="en-US" sz="2400" b="1" dirty="0">
                <a:solidFill>
                  <a:srgbClr val="0B19C8"/>
                </a:solidFill>
              </a:rPr>
              <a:t> </a:t>
            </a:r>
            <a:r>
              <a:rPr lang="en-US" altLang="en-US" sz="2400" b="1" dirty="0" err="1">
                <a:solidFill>
                  <a:srgbClr val="0B19C8"/>
                </a:solidFill>
              </a:rPr>
              <a:t>bạn</a:t>
            </a:r>
            <a:r>
              <a:rPr lang="en-US" altLang="en-US" sz="2400" b="1" dirty="0">
                <a:solidFill>
                  <a:srgbClr val="0B19C8"/>
                </a:solidFill>
              </a:rPr>
              <a:t> </a:t>
            </a:r>
            <a:r>
              <a:rPr lang="en-US" altLang="en-US" sz="2400" b="1" dirty="0" err="1">
                <a:solidFill>
                  <a:srgbClr val="0B19C8"/>
                </a:solidFill>
              </a:rPr>
              <a:t>tốt</a:t>
            </a:r>
            <a:endParaRPr lang="en-US" altLang="en-US" sz="2400" dirty="0">
              <a:solidFill>
                <a:srgbClr val="0B19C8"/>
              </a:solidFill>
            </a:endParaRPr>
          </a:p>
          <a:p>
            <a:r>
              <a:rPr lang="en-US" altLang="en-US" sz="2400" dirty="0"/>
              <a:t> </a:t>
            </a:r>
            <a:r>
              <a:rPr lang="en-US" altLang="en-US" sz="2400" dirty="0" err="1">
                <a:solidFill>
                  <a:srgbClr val="0B19C8"/>
                </a:solidFill>
              </a:rPr>
              <a:t>Đọc</a:t>
            </a:r>
            <a:r>
              <a:rPr lang="en-US" altLang="en-US" sz="2400" dirty="0">
                <a:solidFill>
                  <a:srgbClr val="0B19C8"/>
                </a:solidFill>
              </a:rPr>
              <a:t> </a:t>
            </a:r>
            <a:r>
              <a:rPr lang="en-US" altLang="en-US" sz="2400" dirty="0" err="1">
                <a:solidFill>
                  <a:srgbClr val="0B19C8"/>
                </a:solidFill>
              </a:rPr>
              <a:t>đoạn</a:t>
            </a:r>
            <a:r>
              <a:rPr lang="en-US" altLang="en-US" sz="2400" dirty="0">
                <a:solidFill>
                  <a:srgbClr val="0B19C8"/>
                </a:solidFill>
              </a:rPr>
              <a:t> “ Hai </a:t>
            </a:r>
            <a:r>
              <a:rPr lang="en-US" altLang="en-US" sz="2400" dirty="0" err="1">
                <a:solidFill>
                  <a:srgbClr val="0B19C8"/>
                </a:solidFill>
              </a:rPr>
              <a:t>hôm</a:t>
            </a:r>
            <a:r>
              <a:rPr lang="en-US" altLang="en-US" sz="2400" dirty="0">
                <a:solidFill>
                  <a:srgbClr val="0B19C8"/>
                </a:solidFill>
              </a:rPr>
              <a:t> </a:t>
            </a:r>
            <a:r>
              <a:rPr lang="en-US" altLang="en-US" sz="2400" dirty="0" err="1">
                <a:solidFill>
                  <a:srgbClr val="0B19C8"/>
                </a:solidFill>
              </a:rPr>
              <a:t>sau</a:t>
            </a:r>
            <a:r>
              <a:rPr lang="en-US" altLang="en-US" sz="2400" dirty="0">
                <a:solidFill>
                  <a:srgbClr val="0B19C8"/>
                </a:solidFill>
              </a:rPr>
              <a:t>…..</a:t>
            </a:r>
            <a:r>
              <a:rPr lang="en-US" altLang="en-US" sz="2400" dirty="0" err="1">
                <a:solidFill>
                  <a:srgbClr val="0B19C8"/>
                </a:solidFill>
              </a:rPr>
              <a:t>loài</a:t>
            </a:r>
            <a:r>
              <a:rPr lang="en-US" altLang="en-US" sz="2400" dirty="0">
                <a:solidFill>
                  <a:srgbClr val="0B19C8"/>
                </a:solidFill>
              </a:rPr>
              <a:t> </a:t>
            </a:r>
            <a:r>
              <a:rPr lang="en-US" altLang="en-US" sz="2400" dirty="0" err="1">
                <a:solidFill>
                  <a:srgbClr val="0B19C8"/>
                </a:solidFill>
              </a:rPr>
              <a:t>cá</a:t>
            </a:r>
            <a:r>
              <a:rPr lang="en-US" altLang="en-US" sz="2400" dirty="0">
                <a:solidFill>
                  <a:srgbClr val="0B19C8"/>
                </a:solidFill>
              </a:rPr>
              <a:t> </a:t>
            </a:r>
            <a:r>
              <a:rPr lang="en-US" altLang="en-US" sz="2400" dirty="0" err="1">
                <a:solidFill>
                  <a:srgbClr val="0B19C8"/>
                </a:solidFill>
              </a:rPr>
              <a:t>thông</a:t>
            </a:r>
            <a:r>
              <a:rPr lang="en-US" altLang="en-US" sz="2400" dirty="0">
                <a:solidFill>
                  <a:srgbClr val="0B19C8"/>
                </a:solidFill>
              </a:rPr>
              <a:t> </a:t>
            </a:r>
            <a:r>
              <a:rPr lang="en-US" altLang="en-US" sz="2400" dirty="0" err="1">
                <a:solidFill>
                  <a:srgbClr val="0B19C8"/>
                </a:solidFill>
              </a:rPr>
              <a:t>minh</a:t>
            </a:r>
            <a:r>
              <a:rPr lang="en-US" altLang="en-US" sz="2400" dirty="0">
                <a:solidFill>
                  <a:srgbClr val="0B19C8"/>
                </a:solidFill>
              </a:rPr>
              <a:t>”. </a:t>
            </a:r>
          </a:p>
          <a:p>
            <a:r>
              <a:rPr lang="en-US" altLang="en-US" sz="2400" dirty="0">
                <a:solidFill>
                  <a:srgbClr val="0B19C8"/>
                </a:solidFill>
              </a:rPr>
              <a:t> Qua </a:t>
            </a:r>
            <a:r>
              <a:rPr lang="en-US" altLang="en-US" sz="2400" dirty="0" err="1">
                <a:solidFill>
                  <a:srgbClr val="0B19C8"/>
                </a:solidFill>
              </a:rPr>
              <a:t>câu</a:t>
            </a:r>
            <a:r>
              <a:rPr lang="en-US" altLang="en-US" sz="2400" dirty="0">
                <a:solidFill>
                  <a:srgbClr val="0B19C8"/>
                </a:solidFill>
              </a:rPr>
              <a:t> </a:t>
            </a:r>
            <a:r>
              <a:rPr lang="en-US" altLang="en-US" sz="2400" dirty="0" err="1">
                <a:solidFill>
                  <a:srgbClr val="0B19C8"/>
                </a:solidFill>
              </a:rPr>
              <a:t>chuyện</a:t>
            </a:r>
            <a:r>
              <a:rPr lang="en-US" altLang="en-US" sz="2400" dirty="0">
                <a:solidFill>
                  <a:srgbClr val="0B19C8"/>
                </a:solidFill>
              </a:rPr>
              <a:t> </a:t>
            </a:r>
            <a:r>
              <a:rPr lang="en-US" altLang="en-US" sz="2400" dirty="0" err="1">
                <a:solidFill>
                  <a:srgbClr val="0B19C8"/>
                </a:solidFill>
              </a:rPr>
              <a:t>em</a:t>
            </a:r>
            <a:r>
              <a:rPr lang="en-US" altLang="en-US" sz="2400" dirty="0">
                <a:solidFill>
                  <a:srgbClr val="0B19C8"/>
                </a:solidFill>
              </a:rPr>
              <a:t> </a:t>
            </a:r>
            <a:r>
              <a:rPr lang="en-US" altLang="en-US" sz="2400" dirty="0" err="1">
                <a:solidFill>
                  <a:srgbClr val="0B19C8"/>
                </a:solidFill>
              </a:rPr>
              <a:t>thấy</a:t>
            </a:r>
            <a:r>
              <a:rPr lang="en-US" altLang="en-US" sz="2400" dirty="0">
                <a:solidFill>
                  <a:srgbClr val="0B19C8"/>
                </a:solidFill>
              </a:rPr>
              <a:t> </a:t>
            </a:r>
            <a:r>
              <a:rPr lang="en-US" altLang="en-US" sz="2400" dirty="0" err="1">
                <a:solidFill>
                  <a:srgbClr val="0B19C8"/>
                </a:solidFill>
              </a:rPr>
              <a:t>cá</a:t>
            </a:r>
            <a:r>
              <a:rPr lang="en-US" altLang="en-US" sz="2400" dirty="0">
                <a:solidFill>
                  <a:srgbClr val="0B19C8"/>
                </a:solidFill>
              </a:rPr>
              <a:t> </a:t>
            </a:r>
            <a:r>
              <a:rPr lang="en-US" altLang="en-US" sz="2400" dirty="0" err="1">
                <a:solidFill>
                  <a:srgbClr val="0B19C8"/>
                </a:solidFill>
              </a:rPr>
              <a:t>heo</a:t>
            </a:r>
            <a:r>
              <a:rPr lang="en-US" altLang="en-US" sz="2400" dirty="0">
                <a:solidFill>
                  <a:srgbClr val="0B19C8"/>
                </a:solidFill>
              </a:rPr>
              <a:t> </a:t>
            </a:r>
            <a:r>
              <a:rPr lang="en-US" altLang="en-US" sz="2400" dirty="0" err="1">
                <a:solidFill>
                  <a:srgbClr val="0B19C8"/>
                </a:solidFill>
              </a:rPr>
              <a:t>đáng</a:t>
            </a:r>
            <a:r>
              <a:rPr lang="en-US" altLang="en-US" sz="2400" dirty="0">
                <a:solidFill>
                  <a:srgbClr val="0B19C8"/>
                </a:solidFill>
              </a:rPr>
              <a:t> </a:t>
            </a:r>
            <a:r>
              <a:rPr lang="en-US" altLang="en-US" sz="2400" dirty="0" err="1">
                <a:solidFill>
                  <a:srgbClr val="0B19C8"/>
                </a:solidFill>
              </a:rPr>
              <a:t>yêu</a:t>
            </a:r>
            <a:r>
              <a:rPr lang="en-US" altLang="en-US" sz="2400" dirty="0">
                <a:solidFill>
                  <a:srgbClr val="0B19C8"/>
                </a:solidFill>
              </a:rPr>
              <a:t>, </a:t>
            </a:r>
            <a:r>
              <a:rPr lang="en-US" altLang="en-US" sz="2400" dirty="0" err="1">
                <a:solidFill>
                  <a:srgbClr val="0B19C8"/>
                </a:solidFill>
              </a:rPr>
              <a:t>đáng</a:t>
            </a:r>
            <a:r>
              <a:rPr lang="en-US" altLang="en-US" sz="2400" dirty="0">
                <a:solidFill>
                  <a:srgbClr val="0B19C8"/>
                </a:solidFill>
              </a:rPr>
              <a:t> </a:t>
            </a:r>
            <a:r>
              <a:rPr lang="en-US" altLang="en-US" sz="2400" dirty="0" err="1">
                <a:solidFill>
                  <a:srgbClr val="0B19C8"/>
                </a:solidFill>
              </a:rPr>
              <a:t>quý</a:t>
            </a:r>
            <a:r>
              <a:rPr lang="en-US" altLang="en-US" sz="2400" dirty="0">
                <a:solidFill>
                  <a:srgbClr val="0B19C8"/>
                </a:solidFill>
              </a:rPr>
              <a:t> ở </a:t>
            </a:r>
            <a:r>
              <a:rPr lang="en-US" altLang="en-US" sz="2400" dirty="0" err="1">
                <a:solidFill>
                  <a:srgbClr val="0B19C8"/>
                </a:solidFill>
              </a:rPr>
              <a:t>điểm</a:t>
            </a:r>
            <a:r>
              <a:rPr lang="en-US" altLang="en-US" sz="2400" dirty="0">
                <a:solidFill>
                  <a:srgbClr val="0B19C8"/>
                </a:solidFill>
              </a:rPr>
              <a:t> </a:t>
            </a:r>
            <a:r>
              <a:rPr lang="en-US" altLang="en-US" sz="2400" dirty="0" err="1">
                <a:solidFill>
                  <a:srgbClr val="0B19C8"/>
                </a:solidFill>
              </a:rPr>
              <a:t>nào</a:t>
            </a:r>
            <a:r>
              <a:rPr lang="en-US" altLang="en-US" sz="2400" dirty="0">
                <a:solidFill>
                  <a:srgbClr val="0B19C8"/>
                </a:solidFill>
              </a:rPr>
              <a:t>?</a:t>
            </a:r>
          </a:p>
        </p:txBody>
      </p:sp>
      <p:pic>
        <p:nvPicPr>
          <p:cNvPr id="5" name="Picture 3" descr="zeichen9">
            <a:extLst>
              <a:ext uri="{FF2B5EF4-FFF2-40B4-BE49-F238E27FC236}">
                <a16:creationId xmlns="" xmlns:a16="http://schemas.microsoft.com/office/drawing/2014/main" id="{4A953661-5414-420D-9FAF-187499B9ACA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192196"/>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 xmlns:a16="http://schemas.microsoft.com/office/drawing/2014/main" id="{CDFAE236-0E69-462D-9C51-AD81A1832FB5}"/>
              </a:ext>
            </a:extLst>
          </p:cNvPr>
          <p:cNvSpPr txBox="1">
            <a:spLocks noChangeArrowheads="1"/>
          </p:cNvSpPr>
          <p:nvPr/>
        </p:nvSpPr>
        <p:spPr bwMode="auto">
          <a:xfrm>
            <a:off x="164123" y="101763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grpSp>
        <p:nvGrpSpPr>
          <p:cNvPr id="7" name="Google Shape;9542;p59">
            <a:extLst>
              <a:ext uri="{FF2B5EF4-FFF2-40B4-BE49-F238E27FC236}">
                <a16:creationId xmlns="" xmlns:a16="http://schemas.microsoft.com/office/drawing/2014/main" id="{C9F5D090-3829-4D48-BE86-8E5017C2426C}"/>
              </a:ext>
            </a:extLst>
          </p:cNvPr>
          <p:cNvGrpSpPr/>
          <p:nvPr/>
        </p:nvGrpSpPr>
        <p:grpSpPr>
          <a:xfrm>
            <a:off x="7328659" y="3426955"/>
            <a:ext cx="1815341" cy="1453913"/>
            <a:chOff x="6132434" y="2503786"/>
            <a:chExt cx="2285006" cy="2138803"/>
          </a:xfrm>
        </p:grpSpPr>
        <p:sp>
          <p:nvSpPr>
            <p:cNvPr id="8" name="Google Shape;9543;p59">
              <a:extLst>
                <a:ext uri="{FF2B5EF4-FFF2-40B4-BE49-F238E27FC236}">
                  <a16:creationId xmlns="" xmlns:a16="http://schemas.microsoft.com/office/drawing/2014/main" id="{6444B60D-3CE1-4DC1-8F99-B1545E6D2493}"/>
                </a:ext>
              </a:extLst>
            </p:cNvPr>
            <p:cNvSpPr/>
            <p:nvPr/>
          </p:nvSpPr>
          <p:spPr>
            <a:xfrm>
              <a:off x="7901710" y="3674681"/>
              <a:ext cx="238954" cy="147225"/>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544;p59">
              <a:extLst>
                <a:ext uri="{FF2B5EF4-FFF2-40B4-BE49-F238E27FC236}">
                  <a16:creationId xmlns="" xmlns:a16="http://schemas.microsoft.com/office/drawing/2014/main" id="{762499F5-F0DE-4B69-9916-EA9E5E986909}"/>
                </a:ext>
              </a:extLst>
            </p:cNvPr>
            <p:cNvSpPr/>
            <p:nvPr/>
          </p:nvSpPr>
          <p:spPr>
            <a:xfrm>
              <a:off x="7812698" y="3836564"/>
              <a:ext cx="257081" cy="134478"/>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545;p59">
              <a:extLst>
                <a:ext uri="{FF2B5EF4-FFF2-40B4-BE49-F238E27FC236}">
                  <a16:creationId xmlns="" xmlns:a16="http://schemas.microsoft.com/office/drawing/2014/main" id="{E624BD3E-0787-42E4-909A-9FAB07BD4EDE}"/>
                </a:ext>
              </a:extLst>
            </p:cNvPr>
            <p:cNvSpPr/>
            <p:nvPr/>
          </p:nvSpPr>
          <p:spPr>
            <a:xfrm>
              <a:off x="7881111" y="3390731"/>
              <a:ext cx="105615" cy="271719"/>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546;p59">
              <a:extLst>
                <a:ext uri="{FF2B5EF4-FFF2-40B4-BE49-F238E27FC236}">
                  <a16:creationId xmlns="" xmlns:a16="http://schemas.microsoft.com/office/drawing/2014/main" id="{6D438F20-AC90-4447-A44F-D3020D56EEE2}"/>
                </a:ext>
              </a:extLst>
            </p:cNvPr>
            <p:cNvSpPr/>
            <p:nvPr/>
          </p:nvSpPr>
          <p:spPr>
            <a:xfrm>
              <a:off x="7731684" y="3704731"/>
              <a:ext cx="107965" cy="271113"/>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47;p59">
              <a:extLst>
                <a:ext uri="{FF2B5EF4-FFF2-40B4-BE49-F238E27FC236}">
                  <a16:creationId xmlns="" xmlns:a16="http://schemas.microsoft.com/office/drawing/2014/main" id="{E6D4DEFF-B4AA-40E3-85FC-D8828FB7E9B7}"/>
                </a:ext>
              </a:extLst>
            </p:cNvPr>
            <p:cNvSpPr/>
            <p:nvPr/>
          </p:nvSpPr>
          <p:spPr>
            <a:xfrm>
              <a:off x="7959459" y="3487764"/>
              <a:ext cx="210187" cy="214767"/>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48;p59">
              <a:extLst>
                <a:ext uri="{FF2B5EF4-FFF2-40B4-BE49-F238E27FC236}">
                  <a16:creationId xmlns="" xmlns:a16="http://schemas.microsoft.com/office/drawing/2014/main" id="{1DB101F9-42B9-4C1A-A2C4-C87F3D5D4306}"/>
                </a:ext>
              </a:extLst>
            </p:cNvPr>
            <p:cNvSpPr/>
            <p:nvPr/>
          </p:nvSpPr>
          <p:spPr>
            <a:xfrm>
              <a:off x="7828281" y="3588166"/>
              <a:ext cx="88093" cy="278965"/>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549;p59">
              <a:extLst>
                <a:ext uri="{FF2B5EF4-FFF2-40B4-BE49-F238E27FC236}">
                  <a16:creationId xmlns="" xmlns:a16="http://schemas.microsoft.com/office/drawing/2014/main" id="{19C6446A-26A9-476A-B5E8-F94C07EA0EE2}"/>
                </a:ext>
              </a:extLst>
            </p:cNvPr>
            <p:cNvSpPr/>
            <p:nvPr/>
          </p:nvSpPr>
          <p:spPr>
            <a:xfrm>
              <a:off x="8007443" y="3291324"/>
              <a:ext cx="93570" cy="254512"/>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550;p59">
              <a:extLst>
                <a:ext uri="{FF2B5EF4-FFF2-40B4-BE49-F238E27FC236}">
                  <a16:creationId xmlns="" xmlns:a16="http://schemas.microsoft.com/office/drawing/2014/main" id="{A701D842-FAA2-4924-B676-062B8F8FFBF3}"/>
                </a:ext>
              </a:extLst>
            </p:cNvPr>
            <p:cNvSpPr/>
            <p:nvPr/>
          </p:nvSpPr>
          <p:spPr>
            <a:xfrm>
              <a:off x="7749302" y="3456115"/>
              <a:ext cx="278819" cy="610834"/>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551;p59">
              <a:extLst>
                <a:ext uri="{FF2B5EF4-FFF2-40B4-BE49-F238E27FC236}">
                  <a16:creationId xmlns="" xmlns:a16="http://schemas.microsoft.com/office/drawing/2014/main" id="{D62AA081-B76F-45E6-B895-6ADECE4F1139}"/>
                </a:ext>
              </a:extLst>
            </p:cNvPr>
            <p:cNvSpPr/>
            <p:nvPr/>
          </p:nvSpPr>
          <p:spPr>
            <a:xfrm>
              <a:off x="7200257" y="4567098"/>
              <a:ext cx="246733" cy="75491"/>
            </a:xfrm>
            <a:custGeom>
              <a:avLst/>
              <a:gdLst/>
              <a:ahLst/>
              <a:cxnLst/>
              <a:rect l="l" t="t" r="r" b="b"/>
              <a:pathLst>
                <a:path w="10181" h="3115" extrusionOk="0">
                  <a:moveTo>
                    <a:pt x="3731" y="0"/>
                  </a:moveTo>
                  <a:cubicBezTo>
                    <a:pt x="3371" y="0"/>
                    <a:pt x="3026" y="12"/>
                    <a:pt x="2707" y="38"/>
                  </a:cubicBezTo>
                  <a:lnTo>
                    <a:pt x="2607" y="163"/>
                  </a:lnTo>
                  <a:cubicBezTo>
                    <a:pt x="1880" y="364"/>
                    <a:pt x="952" y="664"/>
                    <a:pt x="0" y="890"/>
                  </a:cubicBezTo>
                  <a:lnTo>
                    <a:pt x="0" y="990"/>
                  </a:lnTo>
                  <a:cubicBezTo>
                    <a:pt x="0" y="1917"/>
                    <a:pt x="1579" y="1817"/>
                    <a:pt x="3233" y="2043"/>
                  </a:cubicBezTo>
                  <a:cubicBezTo>
                    <a:pt x="5600" y="2366"/>
                    <a:pt x="7346" y="3114"/>
                    <a:pt x="7984" y="3114"/>
                  </a:cubicBezTo>
                  <a:cubicBezTo>
                    <a:pt x="8137" y="3114"/>
                    <a:pt x="8226" y="3072"/>
                    <a:pt x="8246" y="2970"/>
                  </a:cubicBezTo>
                  <a:cubicBezTo>
                    <a:pt x="8246" y="2870"/>
                    <a:pt x="7845" y="2444"/>
                    <a:pt x="7318" y="2143"/>
                  </a:cubicBezTo>
                  <a:cubicBezTo>
                    <a:pt x="7160" y="2073"/>
                    <a:pt x="7113" y="1990"/>
                    <a:pt x="7142" y="1990"/>
                  </a:cubicBezTo>
                  <a:cubicBezTo>
                    <a:pt x="7154" y="1990"/>
                    <a:pt x="7181" y="2005"/>
                    <a:pt x="7218" y="2043"/>
                  </a:cubicBezTo>
                  <a:cubicBezTo>
                    <a:pt x="8003" y="2297"/>
                    <a:pt x="9022" y="2714"/>
                    <a:pt x="9316" y="2714"/>
                  </a:cubicBezTo>
                  <a:cubicBezTo>
                    <a:pt x="9369" y="2714"/>
                    <a:pt x="9399" y="2700"/>
                    <a:pt x="9399" y="2669"/>
                  </a:cubicBezTo>
                  <a:cubicBezTo>
                    <a:pt x="9488" y="2198"/>
                    <a:pt x="8754" y="1807"/>
                    <a:pt x="8222" y="1659"/>
                  </a:cubicBezTo>
                  <a:lnTo>
                    <a:pt x="8222" y="1659"/>
                  </a:lnTo>
                  <a:cubicBezTo>
                    <a:pt x="8502" y="1696"/>
                    <a:pt x="8746" y="1711"/>
                    <a:pt x="8957" y="1711"/>
                  </a:cubicBezTo>
                  <a:cubicBezTo>
                    <a:pt x="9914" y="1711"/>
                    <a:pt x="10181" y="1388"/>
                    <a:pt x="10025" y="1291"/>
                  </a:cubicBezTo>
                  <a:cubicBezTo>
                    <a:pt x="9391" y="569"/>
                    <a:pt x="6199" y="0"/>
                    <a:pt x="3731"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52;p59">
              <a:extLst>
                <a:ext uri="{FF2B5EF4-FFF2-40B4-BE49-F238E27FC236}">
                  <a16:creationId xmlns="" xmlns:a16="http://schemas.microsoft.com/office/drawing/2014/main" id="{D55232CE-8039-4EA7-BDC7-BE56C0B88800}"/>
                </a:ext>
              </a:extLst>
            </p:cNvPr>
            <p:cNvSpPr/>
            <p:nvPr/>
          </p:nvSpPr>
          <p:spPr>
            <a:xfrm>
              <a:off x="7301676" y="2999110"/>
              <a:ext cx="95557" cy="131885"/>
            </a:xfrm>
            <a:custGeom>
              <a:avLst/>
              <a:gdLst/>
              <a:ahLst/>
              <a:cxnLst/>
              <a:rect l="l" t="t" r="r" b="b"/>
              <a:pathLst>
                <a:path w="3943" h="5442" extrusionOk="0">
                  <a:moveTo>
                    <a:pt x="3356" y="0"/>
                  </a:moveTo>
                  <a:cubicBezTo>
                    <a:pt x="3349" y="0"/>
                    <a:pt x="3341" y="1"/>
                    <a:pt x="3334" y="3"/>
                  </a:cubicBezTo>
                  <a:cubicBezTo>
                    <a:pt x="2181" y="103"/>
                    <a:pt x="1" y="3135"/>
                    <a:pt x="1" y="3135"/>
                  </a:cubicBezTo>
                  <a:cubicBezTo>
                    <a:pt x="928" y="3762"/>
                    <a:pt x="1880" y="4489"/>
                    <a:pt x="2707" y="5441"/>
                  </a:cubicBezTo>
                  <a:cubicBezTo>
                    <a:pt x="3943" y="3366"/>
                    <a:pt x="3863" y="0"/>
                    <a:pt x="335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53;p59">
              <a:extLst>
                <a:ext uri="{FF2B5EF4-FFF2-40B4-BE49-F238E27FC236}">
                  <a16:creationId xmlns="" xmlns:a16="http://schemas.microsoft.com/office/drawing/2014/main" id="{C7F752B1-886E-483B-BF36-7B0CE36416C0}"/>
                </a:ext>
              </a:extLst>
            </p:cNvPr>
            <p:cNvSpPr/>
            <p:nvPr/>
          </p:nvSpPr>
          <p:spPr>
            <a:xfrm>
              <a:off x="6807884" y="3014353"/>
              <a:ext cx="99023" cy="134236"/>
            </a:xfrm>
            <a:custGeom>
              <a:avLst/>
              <a:gdLst/>
              <a:ahLst/>
              <a:cxnLst/>
              <a:rect l="l" t="t" r="r" b="b"/>
              <a:pathLst>
                <a:path w="4086" h="5539" extrusionOk="0">
                  <a:moveTo>
                    <a:pt x="627" y="0"/>
                  </a:moveTo>
                  <a:cubicBezTo>
                    <a:pt x="101" y="0"/>
                    <a:pt x="0" y="3459"/>
                    <a:pt x="1254" y="5539"/>
                  </a:cubicBezTo>
                  <a:cubicBezTo>
                    <a:pt x="2106" y="4712"/>
                    <a:pt x="3033" y="3860"/>
                    <a:pt x="4086" y="3233"/>
                  </a:cubicBezTo>
                  <a:cubicBezTo>
                    <a:pt x="4086" y="3233"/>
                    <a:pt x="1780" y="201"/>
                    <a:pt x="627"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54;p59">
              <a:extLst>
                <a:ext uri="{FF2B5EF4-FFF2-40B4-BE49-F238E27FC236}">
                  <a16:creationId xmlns="" xmlns:a16="http://schemas.microsoft.com/office/drawing/2014/main" id="{88BD6660-88C3-4F92-85E5-5300888F3324}"/>
                </a:ext>
              </a:extLst>
            </p:cNvPr>
            <p:cNvSpPr/>
            <p:nvPr/>
          </p:nvSpPr>
          <p:spPr>
            <a:xfrm>
              <a:off x="7961883" y="4321026"/>
              <a:ext cx="202892" cy="237281"/>
            </a:xfrm>
            <a:custGeom>
              <a:avLst/>
              <a:gdLst/>
              <a:ahLst/>
              <a:cxnLst/>
              <a:rect l="l" t="t" r="r" b="b"/>
              <a:pathLst>
                <a:path w="8372" h="9791" extrusionOk="0">
                  <a:moveTo>
                    <a:pt x="1719" y="1"/>
                  </a:moveTo>
                  <a:cubicBezTo>
                    <a:pt x="1108" y="1"/>
                    <a:pt x="559" y="49"/>
                    <a:pt x="1" y="167"/>
                  </a:cubicBezTo>
                  <a:cubicBezTo>
                    <a:pt x="1" y="167"/>
                    <a:pt x="3033" y="5305"/>
                    <a:pt x="1981" y="9791"/>
                  </a:cubicBezTo>
                  <a:cubicBezTo>
                    <a:pt x="8146" y="7184"/>
                    <a:pt x="8372" y="392"/>
                    <a:pt x="3134" y="66"/>
                  </a:cubicBezTo>
                  <a:cubicBezTo>
                    <a:pt x="2615" y="25"/>
                    <a:pt x="2151" y="1"/>
                    <a:pt x="1719"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55;p59">
              <a:extLst>
                <a:ext uri="{FF2B5EF4-FFF2-40B4-BE49-F238E27FC236}">
                  <a16:creationId xmlns="" xmlns:a16="http://schemas.microsoft.com/office/drawing/2014/main" id="{2DD00A72-B5EF-4500-8D43-47583AEA7033}"/>
                </a:ext>
              </a:extLst>
            </p:cNvPr>
            <p:cNvSpPr/>
            <p:nvPr/>
          </p:nvSpPr>
          <p:spPr>
            <a:xfrm>
              <a:off x="7833128" y="4345697"/>
              <a:ext cx="111164" cy="237524"/>
            </a:xfrm>
            <a:custGeom>
              <a:avLst/>
              <a:gdLst/>
              <a:ahLst/>
              <a:cxnLst/>
              <a:rect l="l" t="t" r="r" b="b"/>
              <a:pathLst>
                <a:path w="4587" h="9801" extrusionOk="0">
                  <a:moveTo>
                    <a:pt x="2181" y="1"/>
                  </a:moveTo>
                  <a:cubicBezTo>
                    <a:pt x="1554" y="201"/>
                    <a:pt x="928" y="402"/>
                    <a:pt x="201" y="627"/>
                  </a:cubicBezTo>
                  <a:cubicBezTo>
                    <a:pt x="301" y="828"/>
                    <a:pt x="2181" y="6993"/>
                    <a:pt x="0" y="9800"/>
                  </a:cubicBezTo>
                  <a:lnTo>
                    <a:pt x="2181" y="9800"/>
                  </a:lnTo>
                  <a:lnTo>
                    <a:pt x="2181" y="9700"/>
                  </a:lnTo>
                  <a:cubicBezTo>
                    <a:pt x="4587" y="5941"/>
                    <a:pt x="2181" y="1"/>
                    <a:pt x="2181"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56;p59">
              <a:extLst>
                <a:ext uri="{FF2B5EF4-FFF2-40B4-BE49-F238E27FC236}">
                  <a16:creationId xmlns="" xmlns:a16="http://schemas.microsoft.com/office/drawing/2014/main" id="{4391AD46-90F7-4282-84D3-E18AD1EFE223}"/>
                </a:ext>
              </a:extLst>
            </p:cNvPr>
            <p:cNvSpPr/>
            <p:nvPr/>
          </p:nvSpPr>
          <p:spPr>
            <a:xfrm>
              <a:off x="7675825" y="4376062"/>
              <a:ext cx="94152" cy="191963"/>
            </a:xfrm>
            <a:custGeom>
              <a:avLst/>
              <a:gdLst/>
              <a:ahLst/>
              <a:cxnLst/>
              <a:rect l="l" t="t" r="r" b="b"/>
              <a:pathLst>
                <a:path w="3885" h="7921" extrusionOk="0">
                  <a:moveTo>
                    <a:pt x="3760" y="1"/>
                  </a:moveTo>
                  <a:cubicBezTo>
                    <a:pt x="3133" y="101"/>
                    <a:pt x="2406" y="101"/>
                    <a:pt x="1579" y="101"/>
                  </a:cubicBezTo>
                  <a:cubicBezTo>
                    <a:pt x="1579" y="302"/>
                    <a:pt x="2105" y="5214"/>
                    <a:pt x="0" y="7520"/>
                  </a:cubicBezTo>
                  <a:cubicBezTo>
                    <a:pt x="527" y="7620"/>
                    <a:pt x="1053" y="7820"/>
                    <a:pt x="1679" y="7921"/>
                  </a:cubicBezTo>
                  <a:cubicBezTo>
                    <a:pt x="3885" y="6041"/>
                    <a:pt x="3760" y="101"/>
                    <a:pt x="3760" y="101"/>
                  </a:cubicBezTo>
                  <a:lnTo>
                    <a:pt x="3760" y="1"/>
                  </a:ln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557;p59">
              <a:extLst>
                <a:ext uri="{FF2B5EF4-FFF2-40B4-BE49-F238E27FC236}">
                  <a16:creationId xmlns="" xmlns:a16="http://schemas.microsoft.com/office/drawing/2014/main" id="{25B78BAF-D148-4435-A5B6-FC551E4865DB}"/>
                </a:ext>
              </a:extLst>
            </p:cNvPr>
            <p:cNvSpPr/>
            <p:nvPr/>
          </p:nvSpPr>
          <p:spPr>
            <a:xfrm>
              <a:off x="7562240" y="4360891"/>
              <a:ext cx="78375" cy="167049"/>
            </a:xfrm>
            <a:custGeom>
              <a:avLst/>
              <a:gdLst/>
              <a:ahLst/>
              <a:cxnLst/>
              <a:rect l="l" t="t" r="r" b="b"/>
              <a:pathLst>
                <a:path w="3234" h="6893" extrusionOk="0">
                  <a:moveTo>
                    <a:pt x="1053" y="0"/>
                  </a:moveTo>
                  <a:cubicBezTo>
                    <a:pt x="1053" y="201"/>
                    <a:pt x="1780" y="3334"/>
                    <a:pt x="0" y="6266"/>
                  </a:cubicBezTo>
                  <a:cubicBezTo>
                    <a:pt x="427" y="6467"/>
                    <a:pt x="828" y="6667"/>
                    <a:pt x="1254" y="6893"/>
                  </a:cubicBezTo>
                  <a:cubicBezTo>
                    <a:pt x="3234" y="4913"/>
                    <a:pt x="2707" y="527"/>
                    <a:pt x="2607" y="301"/>
                  </a:cubicBezTo>
                  <a:cubicBezTo>
                    <a:pt x="2081" y="301"/>
                    <a:pt x="1554" y="201"/>
                    <a:pt x="1053" y="0"/>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558;p59">
              <a:extLst>
                <a:ext uri="{FF2B5EF4-FFF2-40B4-BE49-F238E27FC236}">
                  <a16:creationId xmlns="" xmlns:a16="http://schemas.microsoft.com/office/drawing/2014/main" id="{85EDB860-9F0B-462B-ADEF-E51BEC7386AE}"/>
                </a:ext>
              </a:extLst>
            </p:cNvPr>
            <p:cNvSpPr/>
            <p:nvPr/>
          </p:nvSpPr>
          <p:spPr>
            <a:xfrm>
              <a:off x="7885958" y="4325049"/>
              <a:ext cx="149455" cy="258172"/>
            </a:xfrm>
            <a:custGeom>
              <a:avLst/>
              <a:gdLst/>
              <a:ahLst/>
              <a:cxnLst/>
              <a:rect l="l" t="t" r="r" b="b"/>
              <a:pathLst>
                <a:path w="6167" h="10653" extrusionOk="0">
                  <a:moveTo>
                    <a:pt x="3134" y="1"/>
                  </a:moveTo>
                  <a:cubicBezTo>
                    <a:pt x="1981" y="126"/>
                    <a:pt x="1054" y="427"/>
                    <a:pt x="1" y="853"/>
                  </a:cubicBezTo>
                  <a:cubicBezTo>
                    <a:pt x="1" y="853"/>
                    <a:pt x="2407" y="6793"/>
                    <a:pt x="1" y="10552"/>
                  </a:cubicBezTo>
                  <a:lnTo>
                    <a:pt x="1" y="10652"/>
                  </a:lnTo>
                  <a:cubicBezTo>
                    <a:pt x="427" y="10652"/>
                    <a:pt x="853" y="10652"/>
                    <a:pt x="1154" y="10552"/>
                  </a:cubicBezTo>
                  <a:cubicBezTo>
                    <a:pt x="2733" y="10452"/>
                    <a:pt x="3986" y="10026"/>
                    <a:pt x="5114" y="9625"/>
                  </a:cubicBezTo>
                  <a:cubicBezTo>
                    <a:pt x="6166" y="5139"/>
                    <a:pt x="3134" y="1"/>
                    <a:pt x="313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59;p59">
              <a:extLst>
                <a:ext uri="{FF2B5EF4-FFF2-40B4-BE49-F238E27FC236}">
                  <a16:creationId xmlns="" xmlns:a16="http://schemas.microsoft.com/office/drawing/2014/main" id="{76E9A410-AA8D-49C7-80F3-9E6F42EADDDD}"/>
                </a:ext>
              </a:extLst>
            </p:cNvPr>
            <p:cNvSpPr/>
            <p:nvPr/>
          </p:nvSpPr>
          <p:spPr>
            <a:xfrm>
              <a:off x="7716514" y="4360891"/>
              <a:ext cx="169473" cy="222329"/>
            </a:xfrm>
            <a:custGeom>
              <a:avLst/>
              <a:gdLst/>
              <a:ahLst/>
              <a:cxnLst/>
              <a:rect l="l" t="t" r="r" b="b"/>
              <a:pathLst>
                <a:path w="6993" h="9174" extrusionOk="0">
                  <a:moveTo>
                    <a:pt x="5013" y="0"/>
                  </a:moveTo>
                  <a:lnTo>
                    <a:pt x="5013" y="0"/>
                  </a:lnTo>
                  <a:cubicBezTo>
                    <a:pt x="4186" y="301"/>
                    <a:pt x="3234" y="527"/>
                    <a:pt x="2081" y="627"/>
                  </a:cubicBezTo>
                  <a:lnTo>
                    <a:pt x="2081" y="727"/>
                  </a:lnTo>
                  <a:cubicBezTo>
                    <a:pt x="2081" y="727"/>
                    <a:pt x="2206" y="6667"/>
                    <a:pt x="0" y="8547"/>
                  </a:cubicBezTo>
                  <a:cubicBezTo>
                    <a:pt x="1454" y="8873"/>
                    <a:pt x="3133" y="9073"/>
                    <a:pt x="4812" y="9173"/>
                  </a:cubicBezTo>
                  <a:cubicBezTo>
                    <a:pt x="6993" y="6366"/>
                    <a:pt x="5113" y="201"/>
                    <a:pt x="501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560;p59">
              <a:extLst>
                <a:ext uri="{FF2B5EF4-FFF2-40B4-BE49-F238E27FC236}">
                  <a16:creationId xmlns="" xmlns:a16="http://schemas.microsoft.com/office/drawing/2014/main" id="{5C8ADF06-26D4-45D2-AB75-3D26E50F3FE2}"/>
                </a:ext>
              </a:extLst>
            </p:cNvPr>
            <p:cNvSpPr/>
            <p:nvPr/>
          </p:nvSpPr>
          <p:spPr>
            <a:xfrm>
              <a:off x="7592605" y="4368186"/>
              <a:ext cx="134260" cy="190121"/>
            </a:xfrm>
            <a:custGeom>
              <a:avLst/>
              <a:gdLst/>
              <a:ahLst/>
              <a:cxnLst/>
              <a:rect l="l" t="t" r="r" b="b"/>
              <a:pathLst>
                <a:path w="5540" h="7845" extrusionOk="0">
                  <a:moveTo>
                    <a:pt x="1354" y="0"/>
                  </a:moveTo>
                  <a:cubicBezTo>
                    <a:pt x="1454" y="226"/>
                    <a:pt x="1981" y="4612"/>
                    <a:pt x="1" y="6592"/>
                  </a:cubicBezTo>
                  <a:cubicBezTo>
                    <a:pt x="1053" y="6993"/>
                    <a:pt x="2181" y="7419"/>
                    <a:pt x="3434" y="7845"/>
                  </a:cubicBezTo>
                  <a:cubicBezTo>
                    <a:pt x="5539" y="5539"/>
                    <a:pt x="5013" y="627"/>
                    <a:pt x="5013" y="426"/>
                  </a:cubicBezTo>
                  <a:lnTo>
                    <a:pt x="4387" y="426"/>
                  </a:lnTo>
                  <a:cubicBezTo>
                    <a:pt x="3234" y="326"/>
                    <a:pt x="2181" y="226"/>
                    <a:pt x="13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561;p59">
              <a:extLst>
                <a:ext uri="{FF2B5EF4-FFF2-40B4-BE49-F238E27FC236}">
                  <a16:creationId xmlns="" xmlns:a16="http://schemas.microsoft.com/office/drawing/2014/main" id="{C579A5C2-A6C8-4554-AEAA-C994348E4FD4}"/>
                </a:ext>
              </a:extLst>
            </p:cNvPr>
            <p:cNvSpPr/>
            <p:nvPr/>
          </p:nvSpPr>
          <p:spPr>
            <a:xfrm>
              <a:off x="7466273" y="4328078"/>
              <a:ext cx="139107" cy="184692"/>
            </a:xfrm>
            <a:custGeom>
              <a:avLst/>
              <a:gdLst/>
              <a:ahLst/>
              <a:cxnLst/>
              <a:rect l="l" t="t" r="r" b="b"/>
              <a:pathLst>
                <a:path w="5740" h="7621" extrusionOk="0">
                  <a:moveTo>
                    <a:pt x="1554" y="1"/>
                  </a:moveTo>
                  <a:cubicBezTo>
                    <a:pt x="1254" y="1655"/>
                    <a:pt x="727" y="3134"/>
                    <a:pt x="1" y="4487"/>
                  </a:cubicBezTo>
                  <a:cubicBezTo>
                    <a:pt x="727" y="5515"/>
                    <a:pt x="2081" y="6668"/>
                    <a:pt x="3960" y="7620"/>
                  </a:cubicBezTo>
                  <a:cubicBezTo>
                    <a:pt x="5740" y="4688"/>
                    <a:pt x="5013" y="1555"/>
                    <a:pt x="5013" y="1354"/>
                  </a:cubicBezTo>
                  <a:cubicBezTo>
                    <a:pt x="3008" y="928"/>
                    <a:pt x="1981" y="402"/>
                    <a:pt x="15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562;p59">
              <a:extLst>
                <a:ext uri="{FF2B5EF4-FFF2-40B4-BE49-F238E27FC236}">
                  <a16:creationId xmlns="" xmlns:a16="http://schemas.microsoft.com/office/drawing/2014/main" id="{679818AA-D2C0-4497-891E-141E2A8C5289}"/>
                </a:ext>
              </a:extLst>
            </p:cNvPr>
            <p:cNvSpPr/>
            <p:nvPr/>
          </p:nvSpPr>
          <p:spPr>
            <a:xfrm>
              <a:off x="6673652" y="3687307"/>
              <a:ext cx="871017" cy="907248"/>
            </a:xfrm>
            <a:custGeom>
              <a:avLst/>
              <a:gdLst/>
              <a:ahLst/>
              <a:cxnLst/>
              <a:rect l="l" t="t" r="r" b="b"/>
              <a:pathLst>
                <a:path w="35941" h="37436" extrusionOk="0">
                  <a:moveTo>
                    <a:pt x="27169" y="1"/>
                  </a:moveTo>
                  <a:cubicBezTo>
                    <a:pt x="24337" y="1154"/>
                    <a:pt x="21003" y="1880"/>
                    <a:pt x="17244" y="1880"/>
                  </a:cubicBezTo>
                  <a:cubicBezTo>
                    <a:pt x="13910" y="1880"/>
                    <a:pt x="10978" y="1254"/>
                    <a:pt x="8472" y="427"/>
                  </a:cubicBezTo>
                  <a:cubicBezTo>
                    <a:pt x="8472" y="427"/>
                    <a:pt x="3033" y="7745"/>
                    <a:pt x="1479" y="17144"/>
                  </a:cubicBezTo>
                  <a:cubicBezTo>
                    <a:pt x="1" y="25389"/>
                    <a:pt x="1580" y="31028"/>
                    <a:pt x="5966" y="34362"/>
                  </a:cubicBezTo>
                  <a:cubicBezTo>
                    <a:pt x="6692" y="34988"/>
                    <a:pt x="7645" y="35515"/>
                    <a:pt x="8898" y="35941"/>
                  </a:cubicBezTo>
                  <a:cubicBezTo>
                    <a:pt x="9625" y="36241"/>
                    <a:pt x="10552" y="36467"/>
                    <a:pt x="11504" y="36768"/>
                  </a:cubicBezTo>
                  <a:cubicBezTo>
                    <a:pt x="13398" y="37196"/>
                    <a:pt x="15540" y="37436"/>
                    <a:pt x="17729" y="37436"/>
                  </a:cubicBezTo>
                  <a:cubicBezTo>
                    <a:pt x="19770" y="37436"/>
                    <a:pt x="21851" y="37227"/>
                    <a:pt x="23810" y="36768"/>
                  </a:cubicBezTo>
                  <a:cubicBezTo>
                    <a:pt x="24562" y="36567"/>
                    <a:pt x="25389" y="36342"/>
                    <a:pt x="26116" y="36041"/>
                  </a:cubicBezTo>
                  <a:cubicBezTo>
                    <a:pt x="28622" y="35089"/>
                    <a:pt x="30828" y="33635"/>
                    <a:pt x="32281" y="31555"/>
                  </a:cubicBezTo>
                  <a:cubicBezTo>
                    <a:pt x="32382" y="31329"/>
                    <a:pt x="32482" y="31129"/>
                    <a:pt x="32708" y="30928"/>
                  </a:cubicBezTo>
                  <a:cubicBezTo>
                    <a:pt x="33434" y="29575"/>
                    <a:pt x="33961" y="28096"/>
                    <a:pt x="34261" y="26442"/>
                  </a:cubicBezTo>
                  <a:cubicBezTo>
                    <a:pt x="35941" y="17244"/>
                    <a:pt x="30502" y="3986"/>
                    <a:pt x="271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563;p59">
              <a:extLst>
                <a:ext uri="{FF2B5EF4-FFF2-40B4-BE49-F238E27FC236}">
                  <a16:creationId xmlns="" xmlns:a16="http://schemas.microsoft.com/office/drawing/2014/main" id="{575C48A7-CDEB-47A2-9B06-96012D0382B9}"/>
                </a:ext>
              </a:extLst>
            </p:cNvPr>
            <p:cNvSpPr/>
            <p:nvPr/>
          </p:nvSpPr>
          <p:spPr>
            <a:xfrm>
              <a:off x="6871062" y="3687307"/>
              <a:ext cx="473763" cy="81428"/>
            </a:xfrm>
            <a:custGeom>
              <a:avLst/>
              <a:gdLst/>
              <a:ahLst/>
              <a:cxnLst/>
              <a:rect l="l" t="t" r="r" b="b"/>
              <a:pathLst>
                <a:path w="19549" h="3360" extrusionOk="0">
                  <a:moveTo>
                    <a:pt x="19023" y="1"/>
                  </a:moveTo>
                  <a:cubicBezTo>
                    <a:pt x="16191" y="1154"/>
                    <a:pt x="12857" y="1880"/>
                    <a:pt x="9098" y="1880"/>
                  </a:cubicBezTo>
                  <a:cubicBezTo>
                    <a:pt x="5764" y="1880"/>
                    <a:pt x="2832" y="1254"/>
                    <a:pt x="326" y="427"/>
                  </a:cubicBezTo>
                  <a:cubicBezTo>
                    <a:pt x="326" y="427"/>
                    <a:pt x="226" y="627"/>
                    <a:pt x="0" y="953"/>
                  </a:cubicBezTo>
                  <a:cubicBezTo>
                    <a:pt x="2632" y="2632"/>
                    <a:pt x="5539" y="3359"/>
                    <a:pt x="8371" y="3359"/>
                  </a:cubicBezTo>
                  <a:cubicBezTo>
                    <a:pt x="12130" y="3359"/>
                    <a:pt x="15890" y="2206"/>
                    <a:pt x="19549" y="853"/>
                  </a:cubicBezTo>
                  <a:cubicBezTo>
                    <a:pt x="19323" y="527"/>
                    <a:pt x="19223" y="226"/>
                    <a:pt x="19023" y="1"/>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564;p59">
              <a:extLst>
                <a:ext uri="{FF2B5EF4-FFF2-40B4-BE49-F238E27FC236}">
                  <a16:creationId xmlns="" xmlns:a16="http://schemas.microsoft.com/office/drawing/2014/main" id="{DD93B573-5D15-414E-B890-E50812957523}"/>
                </a:ext>
              </a:extLst>
            </p:cNvPr>
            <p:cNvSpPr/>
            <p:nvPr/>
          </p:nvSpPr>
          <p:spPr>
            <a:xfrm>
              <a:off x="6570391" y="3052619"/>
              <a:ext cx="1087869" cy="690614"/>
            </a:xfrm>
            <a:custGeom>
              <a:avLst/>
              <a:gdLst/>
              <a:ahLst/>
              <a:cxnLst/>
              <a:rect l="l" t="t" r="r" b="b"/>
              <a:pathLst>
                <a:path w="44889" h="28497" extrusionOk="0">
                  <a:moveTo>
                    <a:pt x="27971" y="0"/>
                  </a:moveTo>
                  <a:cubicBezTo>
                    <a:pt x="23911" y="7293"/>
                    <a:pt x="23184" y="16917"/>
                    <a:pt x="23059" y="17318"/>
                  </a:cubicBezTo>
                  <a:cubicBezTo>
                    <a:pt x="23059" y="17727"/>
                    <a:pt x="22690" y="18803"/>
                    <a:pt x="22019" y="18803"/>
                  </a:cubicBezTo>
                  <a:cubicBezTo>
                    <a:pt x="21990" y="18803"/>
                    <a:pt x="21961" y="18801"/>
                    <a:pt x="21931" y="18797"/>
                  </a:cubicBezTo>
                  <a:cubicBezTo>
                    <a:pt x="21304" y="18572"/>
                    <a:pt x="21079" y="17845"/>
                    <a:pt x="21079" y="17845"/>
                  </a:cubicBezTo>
                  <a:cubicBezTo>
                    <a:pt x="19525" y="6667"/>
                    <a:pt x="15139" y="827"/>
                    <a:pt x="15139" y="827"/>
                  </a:cubicBezTo>
                  <a:cubicBezTo>
                    <a:pt x="14713" y="1128"/>
                    <a:pt x="14287" y="1353"/>
                    <a:pt x="13886" y="1654"/>
                  </a:cubicBezTo>
                  <a:cubicBezTo>
                    <a:pt x="12833" y="2281"/>
                    <a:pt x="11906" y="3133"/>
                    <a:pt x="11054" y="3960"/>
                  </a:cubicBezTo>
                  <a:cubicBezTo>
                    <a:pt x="10653" y="4386"/>
                    <a:pt x="10227" y="4787"/>
                    <a:pt x="9800" y="5313"/>
                  </a:cubicBezTo>
                  <a:cubicBezTo>
                    <a:pt x="7921" y="7394"/>
                    <a:pt x="6467" y="9699"/>
                    <a:pt x="5114" y="11278"/>
                  </a:cubicBezTo>
                  <a:cubicBezTo>
                    <a:pt x="1755" y="15339"/>
                    <a:pt x="1" y="16291"/>
                    <a:pt x="1" y="16291"/>
                  </a:cubicBezTo>
                  <a:cubicBezTo>
                    <a:pt x="1" y="16291"/>
                    <a:pt x="402" y="17018"/>
                    <a:pt x="1254" y="18271"/>
                  </a:cubicBezTo>
                  <a:lnTo>
                    <a:pt x="1354" y="18171"/>
                  </a:lnTo>
                  <a:cubicBezTo>
                    <a:pt x="1354" y="18171"/>
                    <a:pt x="6267" y="14186"/>
                    <a:pt x="11054" y="12531"/>
                  </a:cubicBezTo>
                  <a:cubicBezTo>
                    <a:pt x="12321" y="12093"/>
                    <a:pt x="13429" y="11910"/>
                    <a:pt x="14384" y="11910"/>
                  </a:cubicBezTo>
                  <a:cubicBezTo>
                    <a:pt x="17524" y="11910"/>
                    <a:pt x="18999" y="13897"/>
                    <a:pt x="18999" y="15339"/>
                  </a:cubicBezTo>
                  <a:cubicBezTo>
                    <a:pt x="18999" y="19298"/>
                    <a:pt x="12407" y="22857"/>
                    <a:pt x="11580" y="26517"/>
                  </a:cubicBezTo>
                  <a:cubicBezTo>
                    <a:pt x="11906" y="26717"/>
                    <a:pt x="12307" y="26943"/>
                    <a:pt x="12733" y="27043"/>
                  </a:cubicBezTo>
                  <a:cubicBezTo>
                    <a:pt x="15239" y="27870"/>
                    <a:pt x="18171" y="28496"/>
                    <a:pt x="21505" y="28496"/>
                  </a:cubicBezTo>
                  <a:cubicBezTo>
                    <a:pt x="25264" y="28496"/>
                    <a:pt x="28598" y="27770"/>
                    <a:pt x="31430" y="26617"/>
                  </a:cubicBezTo>
                  <a:cubicBezTo>
                    <a:pt x="31956" y="26416"/>
                    <a:pt x="32357" y="26191"/>
                    <a:pt x="32883" y="25990"/>
                  </a:cubicBezTo>
                  <a:cubicBezTo>
                    <a:pt x="32056" y="22231"/>
                    <a:pt x="25565" y="19198"/>
                    <a:pt x="25264" y="15664"/>
                  </a:cubicBezTo>
                  <a:cubicBezTo>
                    <a:pt x="25184" y="14483"/>
                    <a:pt x="25823" y="11448"/>
                    <a:pt x="29978" y="11448"/>
                  </a:cubicBezTo>
                  <a:cubicBezTo>
                    <a:pt x="31025" y="11448"/>
                    <a:pt x="32296" y="11641"/>
                    <a:pt x="33836" y="12105"/>
                  </a:cubicBezTo>
                  <a:cubicBezTo>
                    <a:pt x="38723" y="13559"/>
                    <a:pt x="42282" y="17218"/>
                    <a:pt x="43009" y="18045"/>
                  </a:cubicBezTo>
                  <a:cubicBezTo>
                    <a:pt x="44262" y="16491"/>
                    <a:pt x="44888" y="15439"/>
                    <a:pt x="44888" y="15439"/>
                  </a:cubicBezTo>
                  <a:cubicBezTo>
                    <a:pt x="44888" y="15439"/>
                    <a:pt x="42708" y="15138"/>
                    <a:pt x="37470" y="8872"/>
                  </a:cubicBezTo>
                  <a:cubicBezTo>
                    <a:pt x="36116" y="7293"/>
                    <a:pt x="35089" y="5840"/>
                    <a:pt x="34136" y="4687"/>
                  </a:cubicBezTo>
                  <a:cubicBezTo>
                    <a:pt x="33710" y="4161"/>
                    <a:pt x="33309" y="3634"/>
                    <a:pt x="32883" y="3233"/>
                  </a:cubicBezTo>
                  <a:cubicBezTo>
                    <a:pt x="32056" y="2281"/>
                    <a:pt x="31104" y="1554"/>
                    <a:pt x="30177" y="927"/>
                  </a:cubicBezTo>
                  <a:cubicBezTo>
                    <a:pt x="29550" y="501"/>
                    <a:pt x="28823" y="201"/>
                    <a:pt x="279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565;p59">
              <a:extLst>
                <a:ext uri="{FF2B5EF4-FFF2-40B4-BE49-F238E27FC236}">
                  <a16:creationId xmlns="" xmlns:a16="http://schemas.microsoft.com/office/drawing/2014/main" id="{88E64B2F-B287-489E-91BA-0ECB11DA39F6}"/>
                </a:ext>
              </a:extLst>
            </p:cNvPr>
            <p:cNvSpPr/>
            <p:nvPr/>
          </p:nvSpPr>
          <p:spPr>
            <a:xfrm>
              <a:off x="6767801" y="2963656"/>
              <a:ext cx="197415" cy="217748"/>
            </a:xfrm>
            <a:custGeom>
              <a:avLst/>
              <a:gdLst/>
              <a:ahLst/>
              <a:cxnLst/>
              <a:rect l="l" t="t" r="r" b="b"/>
              <a:pathLst>
                <a:path w="8146" h="8985" extrusionOk="0">
                  <a:moveTo>
                    <a:pt x="1807" y="1"/>
                  </a:moveTo>
                  <a:cubicBezTo>
                    <a:pt x="1722" y="1"/>
                    <a:pt x="1638" y="4"/>
                    <a:pt x="1554" y="12"/>
                  </a:cubicBezTo>
                  <a:cubicBezTo>
                    <a:pt x="301" y="212"/>
                    <a:pt x="0" y="6378"/>
                    <a:pt x="1654" y="8984"/>
                  </a:cubicBezTo>
                  <a:cubicBezTo>
                    <a:pt x="2081" y="8458"/>
                    <a:pt x="2507" y="8057"/>
                    <a:pt x="2908" y="7631"/>
                  </a:cubicBezTo>
                  <a:cubicBezTo>
                    <a:pt x="1654" y="5551"/>
                    <a:pt x="1755" y="2092"/>
                    <a:pt x="2281" y="2092"/>
                  </a:cubicBezTo>
                  <a:cubicBezTo>
                    <a:pt x="3434" y="2293"/>
                    <a:pt x="5740" y="5325"/>
                    <a:pt x="5740" y="5325"/>
                  </a:cubicBezTo>
                  <a:cubicBezTo>
                    <a:pt x="6141" y="5024"/>
                    <a:pt x="6567" y="4799"/>
                    <a:pt x="6993" y="4498"/>
                  </a:cubicBezTo>
                  <a:cubicBezTo>
                    <a:pt x="7394" y="4298"/>
                    <a:pt x="7820" y="4172"/>
                    <a:pt x="8146" y="3972"/>
                  </a:cubicBezTo>
                  <a:cubicBezTo>
                    <a:pt x="7322" y="3075"/>
                    <a:pt x="4273" y="1"/>
                    <a:pt x="180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566;p59">
              <a:extLst>
                <a:ext uri="{FF2B5EF4-FFF2-40B4-BE49-F238E27FC236}">
                  <a16:creationId xmlns="" xmlns:a16="http://schemas.microsoft.com/office/drawing/2014/main" id="{1EE1EC52-EBED-45DB-AB8F-A43E3F23FF83}"/>
                </a:ext>
              </a:extLst>
            </p:cNvPr>
            <p:cNvSpPr/>
            <p:nvPr/>
          </p:nvSpPr>
          <p:spPr>
            <a:xfrm>
              <a:off x="7235469" y="2948315"/>
              <a:ext cx="205316" cy="217894"/>
            </a:xfrm>
            <a:custGeom>
              <a:avLst/>
              <a:gdLst/>
              <a:ahLst/>
              <a:cxnLst/>
              <a:rect l="l" t="t" r="r" b="b"/>
              <a:pathLst>
                <a:path w="8472" h="8991" extrusionOk="0">
                  <a:moveTo>
                    <a:pt x="6474" y="0"/>
                  </a:moveTo>
                  <a:cubicBezTo>
                    <a:pt x="3709" y="0"/>
                    <a:pt x="218" y="3886"/>
                    <a:pt x="1" y="4079"/>
                  </a:cubicBezTo>
                  <a:cubicBezTo>
                    <a:pt x="226" y="4179"/>
                    <a:pt x="427" y="4179"/>
                    <a:pt x="527" y="4304"/>
                  </a:cubicBezTo>
                  <a:cubicBezTo>
                    <a:pt x="1379" y="4505"/>
                    <a:pt x="2106" y="4805"/>
                    <a:pt x="2733" y="5231"/>
                  </a:cubicBezTo>
                  <a:cubicBezTo>
                    <a:pt x="2733" y="5231"/>
                    <a:pt x="4913" y="2199"/>
                    <a:pt x="6066" y="2099"/>
                  </a:cubicBezTo>
                  <a:cubicBezTo>
                    <a:pt x="6073" y="2097"/>
                    <a:pt x="6081" y="2096"/>
                    <a:pt x="6088" y="2096"/>
                  </a:cubicBezTo>
                  <a:cubicBezTo>
                    <a:pt x="6595" y="2096"/>
                    <a:pt x="6675" y="5462"/>
                    <a:pt x="5439" y="7537"/>
                  </a:cubicBezTo>
                  <a:cubicBezTo>
                    <a:pt x="5865" y="7938"/>
                    <a:pt x="6266" y="8465"/>
                    <a:pt x="6692" y="8991"/>
                  </a:cubicBezTo>
                  <a:cubicBezTo>
                    <a:pt x="8472" y="6384"/>
                    <a:pt x="8046" y="119"/>
                    <a:pt x="6793" y="18"/>
                  </a:cubicBezTo>
                  <a:cubicBezTo>
                    <a:pt x="6688" y="6"/>
                    <a:pt x="6581" y="0"/>
                    <a:pt x="647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567;p59">
              <a:extLst>
                <a:ext uri="{FF2B5EF4-FFF2-40B4-BE49-F238E27FC236}">
                  <a16:creationId xmlns="" xmlns:a16="http://schemas.microsoft.com/office/drawing/2014/main" id="{2D98729C-C648-4AA6-A9E0-6F2F8D900AC9}"/>
                </a:ext>
              </a:extLst>
            </p:cNvPr>
            <p:cNvSpPr/>
            <p:nvPr/>
          </p:nvSpPr>
          <p:spPr>
            <a:xfrm>
              <a:off x="6937245" y="3031947"/>
              <a:ext cx="311003" cy="476380"/>
            </a:xfrm>
            <a:custGeom>
              <a:avLst/>
              <a:gdLst/>
              <a:ahLst/>
              <a:cxnLst/>
              <a:rect l="l" t="t" r="r" b="b"/>
              <a:pathLst>
                <a:path w="12833" h="19657" extrusionOk="0">
                  <a:moveTo>
                    <a:pt x="6567" y="1"/>
                  </a:moveTo>
                  <a:cubicBezTo>
                    <a:pt x="4587" y="1"/>
                    <a:pt x="2808" y="427"/>
                    <a:pt x="1154" y="1154"/>
                  </a:cubicBezTo>
                  <a:cubicBezTo>
                    <a:pt x="828" y="1354"/>
                    <a:pt x="402" y="1480"/>
                    <a:pt x="1" y="1680"/>
                  </a:cubicBezTo>
                  <a:cubicBezTo>
                    <a:pt x="1" y="1680"/>
                    <a:pt x="4387" y="7520"/>
                    <a:pt x="5941" y="18698"/>
                  </a:cubicBezTo>
                  <a:cubicBezTo>
                    <a:pt x="5941" y="18698"/>
                    <a:pt x="6166" y="19425"/>
                    <a:pt x="6793" y="19650"/>
                  </a:cubicBezTo>
                  <a:cubicBezTo>
                    <a:pt x="6823" y="19654"/>
                    <a:pt x="6852" y="19656"/>
                    <a:pt x="6881" y="19656"/>
                  </a:cubicBezTo>
                  <a:cubicBezTo>
                    <a:pt x="7552" y="19656"/>
                    <a:pt x="7921" y="18580"/>
                    <a:pt x="7921" y="18171"/>
                  </a:cubicBezTo>
                  <a:cubicBezTo>
                    <a:pt x="8046" y="17770"/>
                    <a:pt x="8773" y="8146"/>
                    <a:pt x="12833" y="853"/>
                  </a:cubicBezTo>
                  <a:cubicBezTo>
                    <a:pt x="12733" y="728"/>
                    <a:pt x="12532" y="728"/>
                    <a:pt x="12307" y="628"/>
                  </a:cubicBezTo>
                  <a:cubicBezTo>
                    <a:pt x="10853" y="227"/>
                    <a:pt x="8973" y="1"/>
                    <a:pt x="6567"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568;p59">
              <a:extLst>
                <a:ext uri="{FF2B5EF4-FFF2-40B4-BE49-F238E27FC236}">
                  <a16:creationId xmlns="" xmlns:a16="http://schemas.microsoft.com/office/drawing/2014/main" id="{41A056C0-037E-48C5-BF21-5AB72051BC67}"/>
                </a:ext>
              </a:extLst>
            </p:cNvPr>
            <p:cNvSpPr/>
            <p:nvPr/>
          </p:nvSpPr>
          <p:spPr>
            <a:xfrm>
              <a:off x="7180700" y="3330049"/>
              <a:ext cx="431982" cy="352444"/>
            </a:xfrm>
            <a:custGeom>
              <a:avLst/>
              <a:gdLst/>
              <a:ahLst/>
              <a:cxnLst/>
              <a:rect l="l" t="t" r="r" b="b"/>
              <a:pathLst>
                <a:path w="17825" h="14543" extrusionOk="0">
                  <a:moveTo>
                    <a:pt x="4794" y="0"/>
                  </a:moveTo>
                  <a:cubicBezTo>
                    <a:pt x="639" y="0"/>
                    <a:pt x="0" y="3035"/>
                    <a:pt x="80" y="4216"/>
                  </a:cubicBezTo>
                  <a:cubicBezTo>
                    <a:pt x="381" y="7750"/>
                    <a:pt x="6872" y="10783"/>
                    <a:pt x="7699" y="14542"/>
                  </a:cubicBezTo>
                  <a:cubicBezTo>
                    <a:pt x="12612" y="12236"/>
                    <a:pt x="15945" y="8903"/>
                    <a:pt x="17825" y="6597"/>
                  </a:cubicBezTo>
                  <a:cubicBezTo>
                    <a:pt x="17098" y="5770"/>
                    <a:pt x="13539" y="2111"/>
                    <a:pt x="8652" y="657"/>
                  </a:cubicBezTo>
                  <a:cubicBezTo>
                    <a:pt x="7112" y="193"/>
                    <a:pt x="5841" y="0"/>
                    <a:pt x="4794" y="0"/>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569;p59">
              <a:extLst>
                <a:ext uri="{FF2B5EF4-FFF2-40B4-BE49-F238E27FC236}">
                  <a16:creationId xmlns="" xmlns:a16="http://schemas.microsoft.com/office/drawing/2014/main" id="{B7871F35-CE8F-4B6B-A9C9-86B1B848911E}"/>
                </a:ext>
              </a:extLst>
            </p:cNvPr>
            <p:cNvSpPr/>
            <p:nvPr/>
          </p:nvSpPr>
          <p:spPr>
            <a:xfrm>
              <a:off x="6600780" y="3341221"/>
              <a:ext cx="430044" cy="354020"/>
            </a:xfrm>
            <a:custGeom>
              <a:avLst/>
              <a:gdLst/>
              <a:ahLst/>
              <a:cxnLst/>
              <a:rect l="l" t="t" r="r" b="b"/>
              <a:pathLst>
                <a:path w="17745" h="14608" extrusionOk="0">
                  <a:moveTo>
                    <a:pt x="13130" y="1"/>
                  </a:moveTo>
                  <a:cubicBezTo>
                    <a:pt x="12175" y="1"/>
                    <a:pt x="11067" y="184"/>
                    <a:pt x="9800" y="622"/>
                  </a:cubicBezTo>
                  <a:cubicBezTo>
                    <a:pt x="5013" y="2277"/>
                    <a:pt x="100" y="6262"/>
                    <a:pt x="100" y="6262"/>
                  </a:cubicBezTo>
                  <a:lnTo>
                    <a:pt x="0" y="6362"/>
                  </a:lnTo>
                  <a:cubicBezTo>
                    <a:pt x="1554" y="8643"/>
                    <a:pt x="4887" y="12402"/>
                    <a:pt x="10326" y="14608"/>
                  </a:cubicBezTo>
                  <a:cubicBezTo>
                    <a:pt x="11153" y="10948"/>
                    <a:pt x="17745" y="7389"/>
                    <a:pt x="17745" y="3430"/>
                  </a:cubicBezTo>
                  <a:cubicBezTo>
                    <a:pt x="17745" y="1988"/>
                    <a:pt x="16270" y="1"/>
                    <a:pt x="13130"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570;p59">
              <a:extLst>
                <a:ext uri="{FF2B5EF4-FFF2-40B4-BE49-F238E27FC236}">
                  <a16:creationId xmlns="" xmlns:a16="http://schemas.microsoft.com/office/drawing/2014/main" id="{DCC146D2-23FE-4482-9DEE-E287F0BD356A}"/>
                </a:ext>
              </a:extLst>
            </p:cNvPr>
            <p:cNvSpPr/>
            <p:nvPr/>
          </p:nvSpPr>
          <p:spPr>
            <a:xfrm>
              <a:off x="6705519" y="4557163"/>
              <a:ext cx="246951" cy="74885"/>
            </a:xfrm>
            <a:custGeom>
              <a:avLst/>
              <a:gdLst/>
              <a:ahLst/>
              <a:cxnLst/>
              <a:rect l="l" t="t" r="r" b="b"/>
              <a:pathLst>
                <a:path w="10190" h="3090" extrusionOk="0">
                  <a:moveTo>
                    <a:pt x="6364" y="0"/>
                  </a:moveTo>
                  <a:cubicBezTo>
                    <a:pt x="3991" y="0"/>
                    <a:pt x="875" y="554"/>
                    <a:pt x="164" y="1200"/>
                  </a:cubicBezTo>
                  <a:cubicBezTo>
                    <a:pt x="1" y="1345"/>
                    <a:pt x="233" y="1662"/>
                    <a:pt x="1053" y="1662"/>
                  </a:cubicBezTo>
                  <a:cubicBezTo>
                    <a:pt x="1363" y="1662"/>
                    <a:pt x="1757" y="1617"/>
                    <a:pt x="2245" y="1500"/>
                  </a:cubicBezTo>
                  <a:lnTo>
                    <a:pt x="2245" y="1500"/>
                  </a:lnTo>
                  <a:lnTo>
                    <a:pt x="2144" y="1601"/>
                  </a:lnTo>
                  <a:cubicBezTo>
                    <a:pt x="1618" y="1701"/>
                    <a:pt x="691" y="2127"/>
                    <a:pt x="791" y="2553"/>
                  </a:cubicBezTo>
                  <a:cubicBezTo>
                    <a:pt x="791" y="2615"/>
                    <a:pt x="844" y="2642"/>
                    <a:pt x="937" y="2642"/>
                  </a:cubicBezTo>
                  <a:cubicBezTo>
                    <a:pt x="1294" y="2642"/>
                    <a:pt x="2235" y="2245"/>
                    <a:pt x="2971" y="1926"/>
                  </a:cubicBezTo>
                  <a:cubicBezTo>
                    <a:pt x="3197" y="1926"/>
                    <a:pt x="3072" y="1926"/>
                    <a:pt x="2871" y="2027"/>
                  </a:cubicBezTo>
                  <a:cubicBezTo>
                    <a:pt x="2445" y="2453"/>
                    <a:pt x="1944" y="2754"/>
                    <a:pt x="2044" y="2954"/>
                  </a:cubicBezTo>
                  <a:cubicBezTo>
                    <a:pt x="2044" y="3050"/>
                    <a:pt x="2109" y="3090"/>
                    <a:pt x="2234" y="3090"/>
                  </a:cubicBezTo>
                  <a:cubicBezTo>
                    <a:pt x="2794" y="3090"/>
                    <a:pt x="4556" y="2273"/>
                    <a:pt x="6956" y="2027"/>
                  </a:cubicBezTo>
                  <a:cubicBezTo>
                    <a:pt x="8610" y="1826"/>
                    <a:pt x="10189" y="1926"/>
                    <a:pt x="10189" y="874"/>
                  </a:cubicBezTo>
                  <a:cubicBezTo>
                    <a:pt x="9237" y="573"/>
                    <a:pt x="8310" y="347"/>
                    <a:pt x="7583" y="47"/>
                  </a:cubicBezTo>
                  <a:lnTo>
                    <a:pt x="7458" y="47"/>
                  </a:lnTo>
                  <a:cubicBezTo>
                    <a:pt x="7122" y="15"/>
                    <a:pt x="6753" y="0"/>
                    <a:pt x="636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571;p59">
              <a:extLst>
                <a:ext uri="{FF2B5EF4-FFF2-40B4-BE49-F238E27FC236}">
                  <a16:creationId xmlns="" xmlns:a16="http://schemas.microsoft.com/office/drawing/2014/main" id="{E2098A6C-C854-4DB9-896A-675EE0CF992B}"/>
                </a:ext>
              </a:extLst>
            </p:cNvPr>
            <p:cNvSpPr/>
            <p:nvPr/>
          </p:nvSpPr>
          <p:spPr>
            <a:xfrm>
              <a:off x="6861344" y="3779736"/>
              <a:ext cx="490776" cy="709954"/>
            </a:xfrm>
            <a:custGeom>
              <a:avLst/>
              <a:gdLst/>
              <a:ahLst/>
              <a:cxnLst/>
              <a:rect l="l" t="t" r="r" b="b"/>
              <a:pathLst>
                <a:path w="20251" h="29295" extrusionOk="0">
                  <a:moveTo>
                    <a:pt x="9978" y="0"/>
                  </a:moveTo>
                  <a:cubicBezTo>
                    <a:pt x="8468" y="0"/>
                    <a:pt x="6988" y="499"/>
                    <a:pt x="5840" y="1425"/>
                  </a:cubicBezTo>
                  <a:cubicBezTo>
                    <a:pt x="4587" y="2352"/>
                    <a:pt x="0" y="9971"/>
                    <a:pt x="627" y="19169"/>
                  </a:cubicBezTo>
                  <a:cubicBezTo>
                    <a:pt x="1153" y="27014"/>
                    <a:pt x="6366" y="29295"/>
                    <a:pt x="10426" y="29295"/>
                  </a:cubicBezTo>
                  <a:cubicBezTo>
                    <a:pt x="15138" y="29295"/>
                    <a:pt x="20251" y="23355"/>
                    <a:pt x="19424" y="14884"/>
                  </a:cubicBezTo>
                  <a:cubicBezTo>
                    <a:pt x="18897" y="10397"/>
                    <a:pt x="16592" y="3204"/>
                    <a:pt x="13985" y="1325"/>
                  </a:cubicBezTo>
                  <a:cubicBezTo>
                    <a:pt x="12783" y="423"/>
                    <a:pt x="11368" y="0"/>
                    <a:pt x="997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572;p59">
              <a:extLst>
                <a:ext uri="{FF2B5EF4-FFF2-40B4-BE49-F238E27FC236}">
                  <a16:creationId xmlns="" xmlns:a16="http://schemas.microsoft.com/office/drawing/2014/main" id="{A4119D5D-BB17-4DF5-ACEC-1064CC04CA18}"/>
                </a:ext>
              </a:extLst>
            </p:cNvPr>
            <p:cNvSpPr/>
            <p:nvPr/>
          </p:nvSpPr>
          <p:spPr>
            <a:xfrm>
              <a:off x="6937245" y="3424320"/>
              <a:ext cx="48009" cy="60756"/>
            </a:xfrm>
            <a:custGeom>
              <a:avLst/>
              <a:gdLst/>
              <a:ahLst/>
              <a:cxnLst/>
              <a:rect l="l" t="t" r="r" b="b"/>
              <a:pathLst>
                <a:path w="1981" h="2507" extrusionOk="0">
                  <a:moveTo>
                    <a:pt x="1028" y="1"/>
                  </a:moveTo>
                  <a:cubicBezTo>
                    <a:pt x="527" y="1"/>
                    <a:pt x="1" y="627"/>
                    <a:pt x="1" y="1254"/>
                  </a:cubicBezTo>
                  <a:cubicBezTo>
                    <a:pt x="1" y="1880"/>
                    <a:pt x="527" y="2507"/>
                    <a:pt x="1028" y="2507"/>
                  </a:cubicBezTo>
                  <a:cubicBezTo>
                    <a:pt x="1555" y="2507"/>
                    <a:pt x="1981" y="1880"/>
                    <a:pt x="1981" y="1254"/>
                  </a:cubicBezTo>
                  <a:cubicBezTo>
                    <a:pt x="1981" y="627"/>
                    <a:pt x="1555" y="1"/>
                    <a:pt x="1028"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573;p59">
              <a:extLst>
                <a:ext uri="{FF2B5EF4-FFF2-40B4-BE49-F238E27FC236}">
                  <a16:creationId xmlns="" xmlns:a16="http://schemas.microsoft.com/office/drawing/2014/main" id="{F0CC7968-A955-42E9-87B8-56947543A2C9}"/>
                </a:ext>
              </a:extLst>
            </p:cNvPr>
            <p:cNvSpPr/>
            <p:nvPr/>
          </p:nvSpPr>
          <p:spPr>
            <a:xfrm>
              <a:off x="7235469" y="3424320"/>
              <a:ext cx="48615" cy="60756"/>
            </a:xfrm>
            <a:custGeom>
              <a:avLst/>
              <a:gdLst/>
              <a:ahLst/>
              <a:cxnLst/>
              <a:rect l="l" t="t" r="r" b="b"/>
              <a:pathLst>
                <a:path w="2006" h="2507" extrusionOk="0">
                  <a:moveTo>
                    <a:pt x="1053" y="1"/>
                  </a:moveTo>
                  <a:cubicBezTo>
                    <a:pt x="427" y="1"/>
                    <a:pt x="1" y="627"/>
                    <a:pt x="1" y="1254"/>
                  </a:cubicBezTo>
                  <a:cubicBezTo>
                    <a:pt x="1" y="1880"/>
                    <a:pt x="427" y="2507"/>
                    <a:pt x="1053" y="2507"/>
                  </a:cubicBezTo>
                  <a:cubicBezTo>
                    <a:pt x="1580" y="2507"/>
                    <a:pt x="2006" y="1880"/>
                    <a:pt x="2006" y="1254"/>
                  </a:cubicBezTo>
                  <a:cubicBezTo>
                    <a:pt x="2006" y="627"/>
                    <a:pt x="1580" y="1"/>
                    <a:pt x="10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574;p59">
              <a:extLst>
                <a:ext uri="{FF2B5EF4-FFF2-40B4-BE49-F238E27FC236}">
                  <a16:creationId xmlns="" xmlns:a16="http://schemas.microsoft.com/office/drawing/2014/main" id="{5775275E-3746-496F-958E-924723720EC8}"/>
                </a:ext>
              </a:extLst>
            </p:cNvPr>
            <p:cNvSpPr/>
            <p:nvPr/>
          </p:nvSpPr>
          <p:spPr>
            <a:xfrm>
              <a:off x="7260987" y="3489921"/>
              <a:ext cx="156725" cy="154908"/>
            </a:xfrm>
            <a:custGeom>
              <a:avLst/>
              <a:gdLst/>
              <a:ahLst/>
              <a:cxnLst/>
              <a:rect l="l" t="t" r="r" b="b"/>
              <a:pathLst>
                <a:path w="6467" h="6392" extrusionOk="0">
                  <a:moveTo>
                    <a:pt x="3233" y="0"/>
                  </a:moveTo>
                  <a:cubicBezTo>
                    <a:pt x="1454" y="0"/>
                    <a:pt x="0" y="1479"/>
                    <a:pt x="0" y="3258"/>
                  </a:cubicBezTo>
                  <a:cubicBezTo>
                    <a:pt x="0" y="5013"/>
                    <a:pt x="1454" y="6391"/>
                    <a:pt x="3233" y="6391"/>
                  </a:cubicBezTo>
                  <a:cubicBezTo>
                    <a:pt x="5013" y="6391"/>
                    <a:pt x="6467" y="5013"/>
                    <a:pt x="6467" y="3258"/>
                  </a:cubicBezTo>
                  <a:cubicBezTo>
                    <a:pt x="6467" y="1479"/>
                    <a:pt x="5013" y="0"/>
                    <a:pt x="3233"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575;p59">
              <a:extLst>
                <a:ext uri="{FF2B5EF4-FFF2-40B4-BE49-F238E27FC236}">
                  <a16:creationId xmlns="" xmlns:a16="http://schemas.microsoft.com/office/drawing/2014/main" id="{BB8EC6FD-5C14-46C8-98C2-F6DA891C2193}"/>
                </a:ext>
              </a:extLst>
            </p:cNvPr>
            <p:cNvSpPr/>
            <p:nvPr/>
          </p:nvSpPr>
          <p:spPr>
            <a:xfrm>
              <a:off x="6800589" y="3485050"/>
              <a:ext cx="156725" cy="154302"/>
            </a:xfrm>
            <a:custGeom>
              <a:avLst/>
              <a:gdLst/>
              <a:ahLst/>
              <a:cxnLst/>
              <a:rect l="l" t="t" r="r" b="b"/>
              <a:pathLst>
                <a:path w="6467" h="6367" extrusionOk="0">
                  <a:moveTo>
                    <a:pt x="3234" y="1"/>
                  </a:moveTo>
                  <a:cubicBezTo>
                    <a:pt x="1454" y="1"/>
                    <a:pt x="1" y="1454"/>
                    <a:pt x="1" y="3134"/>
                  </a:cubicBezTo>
                  <a:cubicBezTo>
                    <a:pt x="1" y="4913"/>
                    <a:pt x="1454" y="6367"/>
                    <a:pt x="3234" y="6367"/>
                  </a:cubicBezTo>
                  <a:cubicBezTo>
                    <a:pt x="5114" y="6367"/>
                    <a:pt x="6467" y="4913"/>
                    <a:pt x="6467" y="3134"/>
                  </a:cubicBezTo>
                  <a:cubicBezTo>
                    <a:pt x="6467" y="1454"/>
                    <a:pt x="5114" y="1"/>
                    <a:pt x="323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576;p59">
              <a:extLst>
                <a:ext uri="{FF2B5EF4-FFF2-40B4-BE49-F238E27FC236}">
                  <a16:creationId xmlns="" xmlns:a16="http://schemas.microsoft.com/office/drawing/2014/main" id="{B80A9216-3962-4948-AC89-AEE84782EEFD}"/>
                </a:ext>
              </a:extLst>
            </p:cNvPr>
            <p:cNvSpPr/>
            <p:nvPr/>
          </p:nvSpPr>
          <p:spPr>
            <a:xfrm>
              <a:off x="7048406" y="3470025"/>
              <a:ext cx="108741" cy="68511"/>
            </a:xfrm>
            <a:custGeom>
              <a:avLst/>
              <a:gdLst/>
              <a:ahLst/>
              <a:cxnLst/>
              <a:rect l="l" t="t" r="r" b="b"/>
              <a:pathLst>
                <a:path w="4487" h="2827" extrusionOk="0">
                  <a:moveTo>
                    <a:pt x="2247" y="0"/>
                  </a:moveTo>
                  <a:cubicBezTo>
                    <a:pt x="1435" y="0"/>
                    <a:pt x="627" y="207"/>
                    <a:pt x="426" y="621"/>
                  </a:cubicBezTo>
                  <a:cubicBezTo>
                    <a:pt x="0" y="1348"/>
                    <a:pt x="1153" y="2826"/>
                    <a:pt x="2406" y="2826"/>
                  </a:cubicBezTo>
                  <a:cubicBezTo>
                    <a:pt x="3133" y="2826"/>
                    <a:pt x="4487" y="1448"/>
                    <a:pt x="4086" y="621"/>
                  </a:cubicBezTo>
                  <a:cubicBezTo>
                    <a:pt x="3873" y="207"/>
                    <a:pt x="3058" y="0"/>
                    <a:pt x="224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577;p59">
              <a:extLst>
                <a:ext uri="{FF2B5EF4-FFF2-40B4-BE49-F238E27FC236}">
                  <a16:creationId xmlns="" xmlns:a16="http://schemas.microsoft.com/office/drawing/2014/main" id="{1499F5FC-A1C3-44DB-BF57-03DCD9B3FBBF}"/>
                </a:ext>
              </a:extLst>
            </p:cNvPr>
            <p:cNvSpPr/>
            <p:nvPr/>
          </p:nvSpPr>
          <p:spPr>
            <a:xfrm>
              <a:off x="6998000" y="3533033"/>
              <a:ext cx="210163" cy="63204"/>
            </a:xfrm>
            <a:custGeom>
              <a:avLst/>
              <a:gdLst/>
              <a:ahLst/>
              <a:cxnLst/>
              <a:rect l="l" t="t" r="r" b="b"/>
              <a:pathLst>
                <a:path w="8672" h="2608" extrusionOk="0">
                  <a:moveTo>
                    <a:pt x="8446" y="1"/>
                  </a:moveTo>
                  <a:cubicBezTo>
                    <a:pt x="8346" y="1"/>
                    <a:pt x="8246" y="1"/>
                    <a:pt x="8146" y="101"/>
                  </a:cubicBezTo>
                  <a:cubicBezTo>
                    <a:pt x="8246" y="101"/>
                    <a:pt x="8146" y="226"/>
                    <a:pt x="7920" y="327"/>
                  </a:cubicBezTo>
                  <a:cubicBezTo>
                    <a:pt x="7820" y="527"/>
                    <a:pt x="7519" y="728"/>
                    <a:pt x="7193" y="953"/>
                  </a:cubicBezTo>
                  <a:cubicBezTo>
                    <a:pt x="6892" y="1154"/>
                    <a:pt x="6366" y="1354"/>
                    <a:pt x="5940" y="1580"/>
                  </a:cubicBezTo>
                  <a:cubicBezTo>
                    <a:pt x="5740" y="1680"/>
                    <a:pt x="5414" y="1680"/>
                    <a:pt x="5213" y="1680"/>
                  </a:cubicBezTo>
                  <a:cubicBezTo>
                    <a:pt x="5113" y="1780"/>
                    <a:pt x="4912" y="1780"/>
                    <a:pt x="4787" y="1780"/>
                  </a:cubicBezTo>
                  <a:lnTo>
                    <a:pt x="3534" y="1780"/>
                  </a:lnTo>
                  <a:cubicBezTo>
                    <a:pt x="3434" y="1780"/>
                    <a:pt x="3333" y="1680"/>
                    <a:pt x="3233" y="1680"/>
                  </a:cubicBezTo>
                  <a:cubicBezTo>
                    <a:pt x="3033" y="1680"/>
                    <a:pt x="2907" y="1680"/>
                    <a:pt x="2807" y="1580"/>
                  </a:cubicBezTo>
                  <a:cubicBezTo>
                    <a:pt x="2281" y="1479"/>
                    <a:pt x="1880" y="1354"/>
                    <a:pt x="1454" y="1154"/>
                  </a:cubicBezTo>
                  <a:cubicBezTo>
                    <a:pt x="1354" y="1053"/>
                    <a:pt x="1153" y="953"/>
                    <a:pt x="1028" y="853"/>
                  </a:cubicBezTo>
                  <a:cubicBezTo>
                    <a:pt x="927" y="728"/>
                    <a:pt x="727" y="728"/>
                    <a:pt x="727" y="627"/>
                  </a:cubicBezTo>
                  <a:cubicBezTo>
                    <a:pt x="627" y="527"/>
                    <a:pt x="526" y="527"/>
                    <a:pt x="526" y="427"/>
                  </a:cubicBezTo>
                  <a:lnTo>
                    <a:pt x="401" y="427"/>
                  </a:lnTo>
                  <a:cubicBezTo>
                    <a:pt x="301" y="327"/>
                    <a:pt x="201" y="327"/>
                    <a:pt x="201" y="327"/>
                  </a:cubicBezTo>
                  <a:cubicBezTo>
                    <a:pt x="100" y="427"/>
                    <a:pt x="0" y="527"/>
                    <a:pt x="100" y="627"/>
                  </a:cubicBezTo>
                  <a:lnTo>
                    <a:pt x="100" y="728"/>
                  </a:lnTo>
                  <a:cubicBezTo>
                    <a:pt x="201" y="728"/>
                    <a:pt x="201" y="853"/>
                    <a:pt x="301" y="953"/>
                  </a:cubicBezTo>
                  <a:cubicBezTo>
                    <a:pt x="401" y="1053"/>
                    <a:pt x="526" y="1154"/>
                    <a:pt x="627" y="1354"/>
                  </a:cubicBezTo>
                  <a:cubicBezTo>
                    <a:pt x="827" y="1479"/>
                    <a:pt x="927" y="1580"/>
                    <a:pt x="1153" y="1680"/>
                  </a:cubicBezTo>
                  <a:cubicBezTo>
                    <a:pt x="1354" y="1880"/>
                    <a:pt x="1554" y="1981"/>
                    <a:pt x="1780" y="2106"/>
                  </a:cubicBezTo>
                  <a:cubicBezTo>
                    <a:pt x="2080" y="2206"/>
                    <a:pt x="2281" y="2307"/>
                    <a:pt x="2607" y="2407"/>
                  </a:cubicBezTo>
                  <a:cubicBezTo>
                    <a:pt x="2707" y="2407"/>
                    <a:pt x="2907" y="2407"/>
                    <a:pt x="3033" y="2507"/>
                  </a:cubicBezTo>
                  <a:lnTo>
                    <a:pt x="3434" y="2507"/>
                  </a:lnTo>
                  <a:cubicBezTo>
                    <a:pt x="3760" y="2607"/>
                    <a:pt x="4060" y="2607"/>
                    <a:pt x="4386" y="2607"/>
                  </a:cubicBezTo>
                  <a:lnTo>
                    <a:pt x="4787" y="2607"/>
                  </a:lnTo>
                  <a:cubicBezTo>
                    <a:pt x="5013" y="2607"/>
                    <a:pt x="5113" y="2507"/>
                    <a:pt x="5313" y="2507"/>
                  </a:cubicBezTo>
                  <a:cubicBezTo>
                    <a:pt x="5639" y="2507"/>
                    <a:pt x="5940" y="2407"/>
                    <a:pt x="6166" y="2307"/>
                  </a:cubicBezTo>
                  <a:cubicBezTo>
                    <a:pt x="6792" y="2106"/>
                    <a:pt x="7193" y="1780"/>
                    <a:pt x="7619" y="1479"/>
                  </a:cubicBezTo>
                  <a:cubicBezTo>
                    <a:pt x="7920" y="1254"/>
                    <a:pt x="8146" y="953"/>
                    <a:pt x="8346" y="728"/>
                  </a:cubicBezTo>
                  <a:cubicBezTo>
                    <a:pt x="8446" y="427"/>
                    <a:pt x="8547" y="327"/>
                    <a:pt x="8547" y="327"/>
                  </a:cubicBezTo>
                  <a:cubicBezTo>
                    <a:pt x="8672" y="226"/>
                    <a:pt x="8547" y="101"/>
                    <a:pt x="8446"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578;p59">
              <a:extLst>
                <a:ext uri="{FF2B5EF4-FFF2-40B4-BE49-F238E27FC236}">
                  <a16:creationId xmlns="" xmlns:a16="http://schemas.microsoft.com/office/drawing/2014/main" id="{1BEAF6CF-9135-46AF-ABC7-89DF92B399A5}"/>
                </a:ext>
              </a:extLst>
            </p:cNvPr>
            <p:cNvSpPr/>
            <p:nvPr/>
          </p:nvSpPr>
          <p:spPr>
            <a:xfrm>
              <a:off x="6970058" y="3864555"/>
              <a:ext cx="111164" cy="128322"/>
            </a:xfrm>
            <a:custGeom>
              <a:avLst/>
              <a:gdLst/>
              <a:ahLst/>
              <a:cxnLst/>
              <a:rect l="l" t="t" r="r" b="b"/>
              <a:pathLst>
                <a:path w="4587" h="5295" extrusionOk="0">
                  <a:moveTo>
                    <a:pt x="3402" y="0"/>
                  </a:moveTo>
                  <a:cubicBezTo>
                    <a:pt x="3079" y="0"/>
                    <a:pt x="2306" y="1358"/>
                    <a:pt x="2306" y="1358"/>
                  </a:cubicBezTo>
                  <a:cubicBezTo>
                    <a:pt x="2306" y="1358"/>
                    <a:pt x="2109" y="722"/>
                    <a:pt x="1919" y="722"/>
                  </a:cubicBezTo>
                  <a:cubicBezTo>
                    <a:pt x="1906" y="722"/>
                    <a:pt x="1893" y="725"/>
                    <a:pt x="1880" y="732"/>
                  </a:cubicBezTo>
                  <a:cubicBezTo>
                    <a:pt x="1554" y="832"/>
                    <a:pt x="1780" y="2211"/>
                    <a:pt x="1780" y="2211"/>
                  </a:cubicBezTo>
                  <a:cubicBezTo>
                    <a:pt x="1780" y="2211"/>
                    <a:pt x="1053" y="3138"/>
                    <a:pt x="0" y="3238"/>
                  </a:cubicBezTo>
                  <a:cubicBezTo>
                    <a:pt x="0" y="3713"/>
                    <a:pt x="604" y="3770"/>
                    <a:pt x="897" y="3770"/>
                  </a:cubicBezTo>
                  <a:cubicBezTo>
                    <a:pt x="991" y="3770"/>
                    <a:pt x="1053" y="3764"/>
                    <a:pt x="1053" y="3764"/>
                  </a:cubicBezTo>
                  <a:lnTo>
                    <a:pt x="1053" y="3764"/>
                  </a:lnTo>
                  <a:cubicBezTo>
                    <a:pt x="1053" y="3764"/>
                    <a:pt x="527" y="4491"/>
                    <a:pt x="627" y="4491"/>
                  </a:cubicBezTo>
                  <a:cubicBezTo>
                    <a:pt x="647" y="4511"/>
                    <a:pt x="692" y="4519"/>
                    <a:pt x="751" y="4519"/>
                  </a:cubicBezTo>
                  <a:cubicBezTo>
                    <a:pt x="989" y="4519"/>
                    <a:pt x="1454" y="4391"/>
                    <a:pt x="1454" y="4391"/>
                  </a:cubicBezTo>
                  <a:lnTo>
                    <a:pt x="1454" y="4391"/>
                  </a:lnTo>
                  <a:cubicBezTo>
                    <a:pt x="1454" y="4391"/>
                    <a:pt x="1053" y="4817"/>
                    <a:pt x="1053" y="5118"/>
                  </a:cubicBezTo>
                  <a:cubicBezTo>
                    <a:pt x="1053" y="5254"/>
                    <a:pt x="1141" y="5294"/>
                    <a:pt x="1253" y="5294"/>
                  </a:cubicBezTo>
                  <a:cubicBezTo>
                    <a:pt x="1407" y="5294"/>
                    <a:pt x="1607" y="5218"/>
                    <a:pt x="1679" y="5218"/>
                  </a:cubicBezTo>
                  <a:cubicBezTo>
                    <a:pt x="2707" y="4491"/>
                    <a:pt x="3233" y="3464"/>
                    <a:pt x="3334" y="3138"/>
                  </a:cubicBezTo>
                  <a:cubicBezTo>
                    <a:pt x="3434" y="2837"/>
                    <a:pt x="4587" y="1985"/>
                    <a:pt x="4486" y="1784"/>
                  </a:cubicBezTo>
                  <a:cubicBezTo>
                    <a:pt x="4486" y="1734"/>
                    <a:pt x="4441" y="1716"/>
                    <a:pt x="4371" y="1716"/>
                  </a:cubicBezTo>
                  <a:cubicBezTo>
                    <a:pt x="4162" y="1716"/>
                    <a:pt x="3735" y="1885"/>
                    <a:pt x="3659" y="1885"/>
                  </a:cubicBezTo>
                  <a:cubicBezTo>
                    <a:pt x="3760" y="1885"/>
                    <a:pt x="4587" y="732"/>
                    <a:pt x="4386" y="632"/>
                  </a:cubicBezTo>
                  <a:cubicBezTo>
                    <a:pt x="4381" y="626"/>
                    <a:pt x="4372" y="623"/>
                    <a:pt x="4360" y="623"/>
                  </a:cubicBezTo>
                  <a:cubicBezTo>
                    <a:pt x="4169" y="623"/>
                    <a:pt x="3233" y="1358"/>
                    <a:pt x="3233" y="1358"/>
                  </a:cubicBezTo>
                  <a:cubicBezTo>
                    <a:pt x="3233" y="1358"/>
                    <a:pt x="3659" y="5"/>
                    <a:pt x="3434" y="5"/>
                  </a:cubicBezTo>
                  <a:cubicBezTo>
                    <a:pt x="3424" y="2"/>
                    <a:pt x="3413" y="0"/>
                    <a:pt x="34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579;p59">
              <a:extLst>
                <a:ext uri="{FF2B5EF4-FFF2-40B4-BE49-F238E27FC236}">
                  <a16:creationId xmlns="" xmlns:a16="http://schemas.microsoft.com/office/drawing/2014/main" id="{1B99FBDE-5F59-4CF9-B285-42152C165C1B}"/>
                </a:ext>
              </a:extLst>
            </p:cNvPr>
            <p:cNvSpPr/>
            <p:nvPr/>
          </p:nvSpPr>
          <p:spPr>
            <a:xfrm>
              <a:off x="7101842" y="3864555"/>
              <a:ext cx="108765" cy="128322"/>
            </a:xfrm>
            <a:custGeom>
              <a:avLst/>
              <a:gdLst/>
              <a:ahLst/>
              <a:cxnLst/>
              <a:rect l="l" t="t" r="r" b="b"/>
              <a:pathLst>
                <a:path w="4488" h="5295" extrusionOk="0">
                  <a:moveTo>
                    <a:pt x="1163" y="0"/>
                  </a:moveTo>
                  <a:cubicBezTo>
                    <a:pt x="1151" y="0"/>
                    <a:pt x="1140" y="2"/>
                    <a:pt x="1129" y="5"/>
                  </a:cubicBezTo>
                  <a:cubicBezTo>
                    <a:pt x="828" y="5"/>
                    <a:pt x="1354" y="1358"/>
                    <a:pt x="1354" y="1358"/>
                  </a:cubicBezTo>
                  <a:cubicBezTo>
                    <a:pt x="1354" y="1358"/>
                    <a:pt x="418" y="623"/>
                    <a:pt x="143" y="623"/>
                  </a:cubicBezTo>
                  <a:cubicBezTo>
                    <a:pt x="127" y="623"/>
                    <a:pt x="113" y="626"/>
                    <a:pt x="101" y="632"/>
                  </a:cubicBezTo>
                  <a:cubicBezTo>
                    <a:pt x="1" y="732"/>
                    <a:pt x="828" y="1885"/>
                    <a:pt x="828" y="1885"/>
                  </a:cubicBezTo>
                  <a:cubicBezTo>
                    <a:pt x="828" y="1885"/>
                    <a:pt x="419" y="1716"/>
                    <a:pt x="172" y="1716"/>
                  </a:cubicBezTo>
                  <a:cubicBezTo>
                    <a:pt x="90" y="1716"/>
                    <a:pt x="26" y="1734"/>
                    <a:pt x="1" y="1784"/>
                  </a:cubicBezTo>
                  <a:cubicBezTo>
                    <a:pt x="1" y="1985"/>
                    <a:pt x="1028" y="2837"/>
                    <a:pt x="1254" y="3138"/>
                  </a:cubicBezTo>
                  <a:cubicBezTo>
                    <a:pt x="1354" y="3464"/>
                    <a:pt x="1755" y="4491"/>
                    <a:pt x="2908" y="5218"/>
                  </a:cubicBezTo>
                  <a:cubicBezTo>
                    <a:pt x="2966" y="5218"/>
                    <a:pt x="3168" y="5294"/>
                    <a:pt x="3327" y="5294"/>
                  </a:cubicBezTo>
                  <a:cubicBezTo>
                    <a:pt x="3442" y="5294"/>
                    <a:pt x="3535" y="5254"/>
                    <a:pt x="3535" y="5118"/>
                  </a:cubicBezTo>
                  <a:cubicBezTo>
                    <a:pt x="3535" y="4817"/>
                    <a:pt x="3134" y="4391"/>
                    <a:pt x="3134" y="4391"/>
                  </a:cubicBezTo>
                  <a:lnTo>
                    <a:pt x="3134" y="4391"/>
                  </a:lnTo>
                  <a:cubicBezTo>
                    <a:pt x="3134" y="4391"/>
                    <a:pt x="3599" y="4519"/>
                    <a:pt x="3836" y="4519"/>
                  </a:cubicBezTo>
                  <a:cubicBezTo>
                    <a:pt x="3896" y="4519"/>
                    <a:pt x="3941" y="4511"/>
                    <a:pt x="3961" y="4491"/>
                  </a:cubicBezTo>
                  <a:lnTo>
                    <a:pt x="3434" y="3764"/>
                  </a:lnTo>
                  <a:lnTo>
                    <a:pt x="3434" y="3764"/>
                  </a:lnTo>
                  <a:cubicBezTo>
                    <a:pt x="3435" y="3764"/>
                    <a:pt x="3496" y="3770"/>
                    <a:pt x="3590" y="3770"/>
                  </a:cubicBezTo>
                  <a:cubicBezTo>
                    <a:pt x="3883" y="3770"/>
                    <a:pt x="4487" y="3713"/>
                    <a:pt x="4487" y="3238"/>
                  </a:cubicBezTo>
                  <a:cubicBezTo>
                    <a:pt x="3535" y="3138"/>
                    <a:pt x="2808" y="2211"/>
                    <a:pt x="2808" y="2211"/>
                  </a:cubicBezTo>
                  <a:cubicBezTo>
                    <a:pt x="2808" y="2211"/>
                    <a:pt x="2908" y="832"/>
                    <a:pt x="2708" y="732"/>
                  </a:cubicBezTo>
                  <a:cubicBezTo>
                    <a:pt x="2695" y="725"/>
                    <a:pt x="2682" y="722"/>
                    <a:pt x="2669" y="722"/>
                  </a:cubicBezTo>
                  <a:cubicBezTo>
                    <a:pt x="2479" y="722"/>
                    <a:pt x="2282" y="1358"/>
                    <a:pt x="2282" y="1358"/>
                  </a:cubicBezTo>
                  <a:cubicBezTo>
                    <a:pt x="2282" y="1358"/>
                    <a:pt x="1509" y="0"/>
                    <a:pt x="1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580;p59">
              <a:extLst>
                <a:ext uri="{FF2B5EF4-FFF2-40B4-BE49-F238E27FC236}">
                  <a16:creationId xmlns="" xmlns:a16="http://schemas.microsoft.com/office/drawing/2014/main" id="{2244CB9F-FF44-4C54-8650-6B480D3E626C}"/>
                </a:ext>
              </a:extLst>
            </p:cNvPr>
            <p:cNvSpPr/>
            <p:nvPr/>
          </p:nvSpPr>
          <p:spPr>
            <a:xfrm>
              <a:off x="7172315" y="3768806"/>
              <a:ext cx="212610" cy="240165"/>
            </a:xfrm>
            <a:custGeom>
              <a:avLst/>
              <a:gdLst/>
              <a:ahLst/>
              <a:cxnLst/>
              <a:rect l="l" t="t" r="r" b="b"/>
              <a:pathLst>
                <a:path w="8773" h="9910" extrusionOk="0">
                  <a:moveTo>
                    <a:pt x="5233" y="1"/>
                  </a:moveTo>
                  <a:cubicBezTo>
                    <a:pt x="4028" y="1"/>
                    <a:pt x="3233" y="2076"/>
                    <a:pt x="3233" y="2076"/>
                  </a:cubicBezTo>
                  <a:cubicBezTo>
                    <a:pt x="3233" y="2076"/>
                    <a:pt x="4812" y="6162"/>
                    <a:pt x="2832" y="7089"/>
                  </a:cubicBezTo>
                  <a:cubicBezTo>
                    <a:pt x="2583" y="7206"/>
                    <a:pt x="2333" y="7255"/>
                    <a:pt x="2089" y="7255"/>
                  </a:cubicBezTo>
                  <a:cubicBezTo>
                    <a:pt x="1916" y="7255"/>
                    <a:pt x="1745" y="7231"/>
                    <a:pt x="1579" y="7189"/>
                  </a:cubicBezTo>
                  <a:cubicBezTo>
                    <a:pt x="1579" y="7664"/>
                    <a:pt x="975" y="7721"/>
                    <a:pt x="682" y="7721"/>
                  </a:cubicBezTo>
                  <a:cubicBezTo>
                    <a:pt x="588" y="7721"/>
                    <a:pt x="527" y="7715"/>
                    <a:pt x="526" y="7715"/>
                  </a:cubicBezTo>
                  <a:lnTo>
                    <a:pt x="526" y="7715"/>
                  </a:lnTo>
                  <a:lnTo>
                    <a:pt x="1053" y="8442"/>
                  </a:lnTo>
                  <a:cubicBezTo>
                    <a:pt x="1033" y="8462"/>
                    <a:pt x="988" y="8470"/>
                    <a:pt x="928" y="8470"/>
                  </a:cubicBezTo>
                  <a:cubicBezTo>
                    <a:pt x="691" y="8470"/>
                    <a:pt x="226" y="8342"/>
                    <a:pt x="226" y="8342"/>
                  </a:cubicBezTo>
                  <a:lnTo>
                    <a:pt x="226" y="8342"/>
                  </a:lnTo>
                  <a:cubicBezTo>
                    <a:pt x="226" y="8342"/>
                    <a:pt x="627" y="8768"/>
                    <a:pt x="627" y="9069"/>
                  </a:cubicBezTo>
                  <a:cubicBezTo>
                    <a:pt x="627" y="9205"/>
                    <a:pt x="534" y="9245"/>
                    <a:pt x="419" y="9245"/>
                  </a:cubicBezTo>
                  <a:cubicBezTo>
                    <a:pt x="260" y="9245"/>
                    <a:pt x="58" y="9169"/>
                    <a:pt x="0" y="9169"/>
                  </a:cubicBezTo>
                  <a:cubicBezTo>
                    <a:pt x="646" y="9568"/>
                    <a:pt x="1450" y="9909"/>
                    <a:pt x="2533" y="9909"/>
                  </a:cubicBezTo>
                  <a:cubicBezTo>
                    <a:pt x="2879" y="9909"/>
                    <a:pt x="3253" y="9875"/>
                    <a:pt x="3659" y="9796"/>
                  </a:cubicBezTo>
                  <a:cubicBezTo>
                    <a:pt x="8772" y="8969"/>
                    <a:pt x="6692" y="1024"/>
                    <a:pt x="6692" y="1024"/>
                  </a:cubicBezTo>
                  <a:cubicBezTo>
                    <a:pt x="6164" y="275"/>
                    <a:pt x="5672" y="1"/>
                    <a:pt x="5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581;p59">
              <a:extLst>
                <a:ext uri="{FF2B5EF4-FFF2-40B4-BE49-F238E27FC236}">
                  <a16:creationId xmlns="" xmlns:a16="http://schemas.microsoft.com/office/drawing/2014/main" id="{56B43012-3FE1-425E-8BF9-4A1DFDD4832E}"/>
                </a:ext>
              </a:extLst>
            </p:cNvPr>
            <p:cNvSpPr/>
            <p:nvPr/>
          </p:nvSpPr>
          <p:spPr>
            <a:xfrm>
              <a:off x="6795137" y="3781117"/>
              <a:ext cx="215640" cy="227854"/>
            </a:xfrm>
            <a:custGeom>
              <a:avLst/>
              <a:gdLst/>
              <a:ahLst/>
              <a:cxnLst/>
              <a:rect l="l" t="t" r="r" b="b"/>
              <a:pathLst>
                <a:path w="8898" h="9402" extrusionOk="0">
                  <a:moveTo>
                    <a:pt x="3535" y="1"/>
                  </a:moveTo>
                  <a:cubicBezTo>
                    <a:pt x="2852" y="1"/>
                    <a:pt x="2248" y="213"/>
                    <a:pt x="2206" y="516"/>
                  </a:cubicBezTo>
                  <a:cubicBezTo>
                    <a:pt x="2206" y="516"/>
                    <a:pt x="0" y="8461"/>
                    <a:pt x="5138" y="9288"/>
                  </a:cubicBezTo>
                  <a:cubicBezTo>
                    <a:pt x="5538" y="9367"/>
                    <a:pt x="5915" y="9401"/>
                    <a:pt x="6269" y="9401"/>
                  </a:cubicBezTo>
                  <a:cubicBezTo>
                    <a:pt x="7375" y="9401"/>
                    <a:pt x="8252" y="9060"/>
                    <a:pt x="8897" y="8661"/>
                  </a:cubicBezTo>
                  <a:cubicBezTo>
                    <a:pt x="8825" y="8661"/>
                    <a:pt x="8625" y="8737"/>
                    <a:pt x="8471" y="8737"/>
                  </a:cubicBezTo>
                  <a:cubicBezTo>
                    <a:pt x="8359" y="8737"/>
                    <a:pt x="8271" y="8697"/>
                    <a:pt x="8271" y="8561"/>
                  </a:cubicBezTo>
                  <a:cubicBezTo>
                    <a:pt x="8271" y="8260"/>
                    <a:pt x="8672" y="7834"/>
                    <a:pt x="8672" y="7834"/>
                  </a:cubicBezTo>
                  <a:lnTo>
                    <a:pt x="8672" y="7834"/>
                  </a:lnTo>
                  <a:cubicBezTo>
                    <a:pt x="8672" y="7834"/>
                    <a:pt x="8207" y="7962"/>
                    <a:pt x="7969" y="7962"/>
                  </a:cubicBezTo>
                  <a:cubicBezTo>
                    <a:pt x="7910" y="7962"/>
                    <a:pt x="7865" y="7954"/>
                    <a:pt x="7845" y="7934"/>
                  </a:cubicBezTo>
                  <a:cubicBezTo>
                    <a:pt x="7745" y="7934"/>
                    <a:pt x="8271" y="7207"/>
                    <a:pt x="8271" y="7207"/>
                  </a:cubicBezTo>
                  <a:lnTo>
                    <a:pt x="8271" y="7207"/>
                  </a:lnTo>
                  <a:cubicBezTo>
                    <a:pt x="8271" y="7207"/>
                    <a:pt x="8209" y="7213"/>
                    <a:pt x="8115" y="7213"/>
                  </a:cubicBezTo>
                  <a:cubicBezTo>
                    <a:pt x="7822" y="7213"/>
                    <a:pt x="7218" y="7156"/>
                    <a:pt x="7218" y="6681"/>
                  </a:cubicBezTo>
                  <a:cubicBezTo>
                    <a:pt x="7083" y="6723"/>
                    <a:pt x="6935" y="6747"/>
                    <a:pt x="6778" y="6747"/>
                  </a:cubicBezTo>
                  <a:cubicBezTo>
                    <a:pt x="6556" y="6747"/>
                    <a:pt x="6315" y="6698"/>
                    <a:pt x="6065" y="6581"/>
                  </a:cubicBezTo>
                  <a:cubicBezTo>
                    <a:pt x="4085" y="5654"/>
                    <a:pt x="5539" y="1568"/>
                    <a:pt x="5539" y="1568"/>
                  </a:cubicBezTo>
                  <a:cubicBezTo>
                    <a:pt x="5597" y="414"/>
                    <a:pt x="4489" y="1"/>
                    <a:pt x="3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582;p59">
              <a:extLst>
                <a:ext uri="{FF2B5EF4-FFF2-40B4-BE49-F238E27FC236}">
                  <a16:creationId xmlns="" xmlns:a16="http://schemas.microsoft.com/office/drawing/2014/main" id="{16C948B1-9478-49BF-BE38-04DB5EF28090}"/>
                </a:ext>
              </a:extLst>
            </p:cNvPr>
            <p:cNvSpPr/>
            <p:nvPr/>
          </p:nvSpPr>
          <p:spPr>
            <a:xfrm>
              <a:off x="7187485" y="3791174"/>
              <a:ext cx="162202" cy="220511"/>
            </a:xfrm>
            <a:custGeom>
              <a:avLst/>
              <a:gdLst/>
              <a:ahLst/>
              <a:cxnLst/>
              <a:rect l="l" t="t" r="r" b="b"/>
              <a:pathLst>
                <a:path w="6693" h="9099" extrusionOk="0">
                  <a:moveTo>
                    <a:pt x="6066" y="0"/>
                  </a:moveTo>
                  <a:lnTo>
                    <a:pt x="5966" y="101"/>
                  </a:lnTo>
                  <a:cubicBezTo>
                    <a:pt x="5966" y="101"/>
                    <a:pt x="6166" y="953"/>
                    <a:pt x="6266" y="2206"/>
                  </a:cubicBezTo>
                  <a:cubicBezTo>
                    <a:pt x="6367" y="2833"/>
                    <a:pt x="6367" y="3559"/>
                    <a:pt x="6266" y="4286"/>
                  </a:cubicBezTo>
                  <a:cubicBezTo>
                    <a:pt x="6266" y="5113"/>
                    <a:pt x="6066" y="5965"/>
                    <a:pt x="5740" y="6692"/>
                  </a:cubicBezTo>
                  <a:cubicBezTo>
                    <a:pt x="5540" y="7118"/>
                    <a:pt x="5339" y="7419"/>
                    <a:pt x="5114" y="7745"/>
                  </a:cubicBezTo>
                  <a:cubicBezTo>
                    <a:pt x="4813" y="8046"/>
                    <a:pt x="4487" y="8246"/>
                    <a:pt x="4186" y="8371"/>
                  </a:cubicBezTo>
                  <a:cubicBezTo>
                    <a:pt x="3986" y="8472"/>
                    <a:pt x="3860" y="8572"/>
                    <a:pt x="3660" y="8572"/>
                  </a:cubicBezTo>
                  <a:cubicBezTo>
                    <a:pt x="3459" y="8672"/>
                    <a:pt x="3234" y="8672"/>
                    <a:pt x="3134" y="8772"/>
                  </a:cubicBezTo>
                  <a:cubicBezTo>
                    <a:pt x="2833" y="8873"/>
                    <a:pt x="2407" y="8873"/>
                    <a:pt x="2106" y="8873"/>
                  </a:cubicBezTo>
                  <a:cubicBezTo>
                    <a:pt x="1479" y="8873"/>
                    <a:pt x="953" y="8873"/>
                    <a:pt x="627" y="8772"/>
                  </a:cubicBezTo>
                  <a:cubicBezTo>
                    <a:pt x="226" y="8672"/>
                    <a:pt x="101" y="8572"/>
                    <a:pt x="101" y="8572"/>
                  </a:cubicBezTo>
                  <a:lnTo>
                    <a:pt x="1" y="8572"/>
                  </a:lnTo>
                  <a:lnTo>
                    <a:pt x="1" y="8672"/>
                  </a:lnTo>
                  <a:cubicBezTo>
                    <a:pt x="1" y="8672"/>
                    <a:pt x="101" y="8672"/>
                    <a:pt x="226" y="8772"/>
                  </a:cubicBezTo>
                  <a:cubicBezTo>
                    <a:pt x="226" y="8772"/>
                    <a:pt x="427" y="8772"/>
                    <a:pt x="527" y="8873"/>
                  </a:cubicBezTo>
                  <a:cubicBezTo>
                    <a:pt x="953" y="8998"/>
                    <a:pt x="1479" y="9098"/>
                    <a:pt x="2106" y="9098"/>
                  </a:cubicBezTo>
                  <a:cubicBezTo>
                    <a:pt x="2407" y="9098"/>
                    <a:pt x="2833" y="9098"/>
                    <a:pt x="3134" y="8998"/>
                  </a:cubicBezTo>
                  <a:cubicBezTo>
                    <a:pt x="3560" y="8998"/>
                    <a:pt x="3986" y="8873"/>
                    <a:pt x="4286" y="8672"/>
                  </a:cubicBezTo>
                  <a:cubicBezTo>
                    <a:pt x="4713" y="8472"/>
                    <a:pt x="5013" y="8246"/>
                    <a:pt x="5339" y="7945"/>
                  </a:cubicBezTo>
                  <a:cubicBezTo>
                    <a:pt x="5640" y="7620"/>
                    <a:pt x="5865" y="7219"/>
                    <a:pt x="6066" y="6792"/>
                  </a:cubicBezTo>
                  <a:cubicBezTo>
                    <a:pt x="6367" y="6066"/>
                    <a:pt x="6592" y="5113"/>
                    <a:pt x="6592" y="4386"/>
                  </a:cubicBezTo>
                  <a:cubicBezTo>
                    <a:pt x="6692" y="3559"/>
                    <a:pt x="6592" y="2833"/>
                    <a:pt x="6492" y="2106"/>
                  </a:cubicBezTo>
                  <a:cubicBezTo>
                    <a:pt x="6492" y="1479"/>
                    <a:pt x="6266" y="953"/>
                    <a:pt x="6266" y="627"/>
                  </a:cubicBezTo>
                  <a:cubicBezTo>
                    <a:pt x="6166" y="226"/>
                    <a:pt x="6066" y="0"/>
                    <a:pt x="6066"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583;p59">
              <a:extLst>
                <a:ext uri="{FF2B5EF4-FFF2-40B4-BE49-F238E27FC236}">
                  <a16:creationId xmlns="" xmlns:a16="http://schemas.microsoft.com/office/drawing/2014/main" id="{1E9DE292-DEF7-423B-9D10-6146F8C38D12}"/>
                </a:ext>
              </a:extLst>
            </p:cNvPr>
            <p:cNvSpPr/>
            <p:nvPr/>
          </p:nvSpPr>
          <p:spPr>
            <a:xfrm>
              <a:off x="7213004" y="3819116"/>
              <a:ext cx="55909" cy="126359"/>
            </a:xfrm>
            <a:custGeom>
              <a:avLst/>
              <a:gdLst/>
              <a:ahLst/>
              <a:cxnLst/>
              <a:rect l="l" t="t" r="r" b="b"/>
              <a:pathLst>
                <a:path w="2307" h="5214" extrusionOk="0">
                  <a:moveTo>
                    <a:pt x="1554" y="0"/>
                  </a:moveTo>
                  <a:cubicBezTo>
                    <a:pt x="1554" y="0"/>
                    <a:pt x="1680" y="426"/>
                    <a:pt x="1780" y="1053"/>
                  </a:cubicBezTo>
                  <a:cubicBezTo>
                    <a:pt x="1880" y="1579"/>
                    <a:pt x="1980" y="2406"/>
                    <a:pt x="1980" y="3233"/>
                  </a:cubicBezTo>
                  <a:cubicBezTo>
                    <a:pt x="1980" y="3559"/>
                    <a:pt x="1880" y="3960"/>
                    <a:pt x="1680" y="4286"/>
                  </a:cubicBezTo>
                  <a:cubicBezTo>
                    <a:pt x="1554" y="4386"/>
                    <a:pt x="1554" y="4587"/>
                    <a:pt x="1354" y="4712"/>
                  </a:cubicBezTo>
                  <a:cubicBezTo>
                    <a:pt x="1254" y="4812"/>
                    <a:pt x="1153" y="4812"/>
                    <a:pt x="1053" y="4913"/>
                  </a:cubicBezTo>
                  <a:cubicBezTo>
                    <a:pt x="727" y="5013"/>
                    <a:pt x="527" y="5113"/>
                    <a:pt x="301" y="5113"/>
                  </a:cubicBezTo>
                  <a:lnTo>
                    <a:pt x="0" y="5113"/>
                  </a:lnTo>
                  <a:lnTo>
                    <a:pt x="101" y="5213"/>
                  </a:lnTo>
                  <a:lnTo>
                    <a:pt x="301" y="5213"/>
                  </a:lnTo>
                  <a:cubicBezTo>
                    <a:pt x="527" y="5213"/>
                    <a:pt x="827" y="5213"/>
                    <a:pt x="1153" y="5113"/>
                  </a:cubicBezTo>
                  <a:cubicBezTo>
                    <a:pt x="1254" y="5013"/>
                    <a:pt x="1354" y="5013"/>
                    <a:pt x="1554" y="4812"/>
                  </a:cubicBezTo>
                  <a:cubicBezTo>
                    <a:pt x="1680" y="4712"/>
                    <a:pt x="1880" y="4587"/>
                    <a:pt x="1980" y="4386"/>
                  </a:cubicBezTo>
                  <a:cubicBezTo>
                    <a:pt x="2181" y="4086"/>
                    <a:pt x="2306" y="3659"/>
                    <a:pt x="2306" y="3233"/>
                  </a:cubicBezTo>
                  <a:cubicBezTo>
                    <a:pt x="2306" y="2832"/>
                    <a:pt x="2306" y="2406"/>
                    <a:pt x="2181" y="1980"/>
                  </a:cubicBezTo>
                  <a:cubicBezTo>
                    <a:pt x="2181" y="1579"/>
                    <a:pt x="2081" y="1253"/>
                    <a:pt x="1980" y="953"/>
                  </a:cubicBezTo>
                  <a:cubicBezTo>
                    <a:pt x="1880" y="426"/>
                    <a:pt x="1680" y="0"/>
                    <a:pt x="168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584;p59">
              <a:extLst>
                <a:ext uri="{FF2B5EF4-FFF2-40B4-BE49-F238E27FC236}">
                  <a16:creationId xmlns="" xmlns:a16="http://schemas.microsoft.com/office/drawing/2014/main" id="{B57469F1-7BDA-4DEE-A818-9F3C7AB6972F}"/>
                </a:ext>
              </a:extLst>
            </p:cNvPr>
            <p:cNvSpPr/>
            <p:nvPr/>
          </p:nvSpPr>
          <p:spPr>
            <a:xfrm>
              <a:off x="6833402" y="3791174"/>
              <a:ext cx="171896" cy="220511"/>
            </a:xfrm>
            <a:custGeom>
              <a:avLst/>
              <a:gdLst/>
              <a:ahLst/>
              <a:cxnLst/>
              <a:rect l="l" t="t" r="r" b="b"/>
              <a:pathLst>
                <a:path w="7093" h="9099" extrusionOk="0">
                  <a:moveTo>
                    <a:pt x="526" y="0"/>
                  </a:moveTo>
                  <a:cubicBezTo>
                    <a:pt x="526" y="0"/>
                    <a:pt x="526" y="226"/>
                    <a:pt x="426" y="627"/>
                  </a:cubicBezTo>
                  <a:cubicBezTo>
                    <a:pt x="301" y="1053"/>
                    <a:pt x="201" y="1579"/>
                    <a:pt x="100" y="2206"/>
                  </a:cubicBezTo>
                  <a:cubicBezTo>
                    <a:pt x="100" y="2507"/>
                    <a:pt x="100" y="2933"/>
                    <a:pt x="0" y="3234"/>
                  </a:cubicBezTo>
                  <a:cubicBezTo>
                    <a:pt x="0" y="3660"/>
                    <a:pt x="0" y="4086"/>
                    <a:pt x="100" y="4487"/>
                  </a:cubicBezTo>
                  <a:cubicBezTo>
                    <a:pt x="100" y="5339"/>
                    <a:pt x="301" y="6266"/>
                    <a:pt x="727" y="6993"/>
                  </a:cubicBezTo>
                  <a:cubicBezTo>
                    <a:pt x="927" y="7419"/>
                    <a:pt x="1153" y="7845"/>
                    <a:pt x="1554" y="8146"/>
                  </a:cubicBezTo>
                  <a:cubicBezTo>
                    <a:pt x="1880" y="8472"/>
                    <a:pt x="2306" y="8672"/>
                    <a:pt x="2607" y="8772"/>
                  </a:cubicBezTo>
                  <a:cubicBezTo>
                    <a:pt x="3033" y="8998"/>
                    <a:pt x="3434" y="9098"/>
                    <a:pt x="3860" y="9098"/>
                  </a:cubicBezTo>
                  <a:lnTo>
                    <a:pt x="4912" y="9098"/>
                  </a:lnTo>
                  <a:cubicBezTo>
                    <a:pt x="5639" y="9098"/>
                    <a:pt x="6166" y="8873"/>
                    <a:pt x="6466" y="8772"/>
                  </a:cubicBezTo>
                  <a:cubicBezTo>
                    <a:pt x="6692" y="8672"/>
                    <a:pt x="6792" y="8572"/>
                    <a:pt x="6892" y="8572"/>
                  </a:cubicBezTo>
                  <a:cubicBezTo>
                    <a:pt x="6993" y="8472"/>
                    <a:pt x="7093" y="8472"/>
                    <a:pt x="7093" y="8472"/>
                  </a:cubicBezTo>
                  <a:lnTo>
                    <a:pt x="7093" y="8371"/>
                  </a:lnTo>
                  <a:lnTo>
                    <a:pt x="6993" y="8371"/>
                  </a:lnTo>
                  <a:lnTo>
                    <a:pt x="6892" y="8472"/>
                  </a:lnTo>
                  <a:cubicBezTo>
                    <a:pt x="6792" y="8472"/>
                    <a:pt x="6692" y="8572"/>
                    <a:pt x="6466" y="8572"/>
                  </a:cubicBezTo>
                  <a:cubicBezTo>
                    <a:pt x="6065" y="8672"/>
                    <a:pt x="5539" y="8873"/>
                    <a:pt x="4912" y="8873"/>
                  </a:cubicBezTo>
                  <a:cubicBezTo>
                    <a:pt x="4587" y="8873"/>
                    <a:pt x="4286" y="8873"/>
                    <a:pt x="3860" y="8772"/>
                  </a:cubicBezTo>
                  <a:cubicBezTo>
                    <a:pt x="3559" y="8772"/>
                    <a:pt x="3133" y="8672"/>
                    <a:pt x="2707" y="8572"/>
                  </a:cubicBezTo>
                  <a:cubicBezTo>
                    <a:pt x="2406" y="8371"/>
                    <a:pt x="2080" y="8146"/>
                    <a:pt x="1780" y="7945"/>
                  </a:cubicBezTo>
                  <a:cubicBezTo>
                    <a:pt x="1454" y="7620"/>
                    <a:pt x="1153" y="7319"/>
                    <a:pt x="927" y="6893"/>
                  </a:cubicBezTo>
                  <a:cubicBezTo>
                    <a:pt x="627" y="6166"/>
                    <a:pt x="426" y="5339"/>
                    <a:pt x="301" y="4487"/>
                  </a:cubicBezTo>
                  <a:lnTo>
                    <a:pt x="301" y="2206"/>
                  </a:lnTo>
                  <a:cubicBezTo>
                    <a:pt x="426" y="953"/>
                    <a:pt x="627" y="101"/>
                    <a:pt x="627" y="101"/>
                  </a:cubicBezTo>
                  <a:lnTo>
                    <a:pt x="627" y="0"/>
                  </a:ln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585;p59">
              <a:extLst>
                <a:ext uri="{FF2B5EF4-FFF2-40B4-BE49-F238E27FC236}">
                  <a16:creationId xmlns="" xmlns:a16="http://schemas.microsoft.com/office/drawing/2014/main" id="{9B122C64-E22E-4AE5-A61F-88A2125D858D}"/>
                </a:ext>
              </a:extLst>
            </p:cNvPr>
            <p:cNvSpPr/>
            <p:nvPr/>
          </p:nvSpPr>
          <p:spPr>
            <a:xfrm>
              <a:off x="6911751" y="3819116"/>
              <a:ext cx="55885" cy="126359"/>
            </a:xfrm>
            <a:custGeom>
              <a:avLst/>
              <a:gdLst/>
              <a:ahLst/>
              <a:cxnLst/>
              <a:rect l="l" t="t" r="r" b="b"/>
              <a:pathLst>
                <a:path w="2306" h="5214" extrusionOk="0">
                  <a:moveTo>
                    <a:pt x="727" y="0"/>
                  </a:moveTo>
                  <a:cubicBezTo>
                    <a:pt x="727" y="0"/>
                    <a:pt x="527" y="426"/>
                    <a:pt x="326" y="953"/>
                  </a:cubicBezTo>
                  <a:cubicBezTo>
                    <a:pt x="326" y="1253"/>
                    <a:pt x="201" y="1579"/>
                    <a:pt x="100" y="1980"/>
                  </a:cubicBezTo>
                  <a:cubicBezTo>
                    <a:pt x="100" y="2406"/>
                    <a:pt x="0" y="2832"/>
                    <a:pt x="100" y="3233"/>
                  </a:cubicBezTo>
                  <a:cubicBezTo>
                    <a:pt x="100" y="3659"/>
                    <a:pt x="201" y="4086"/>
                    <a:pt x="426" y="4386"/>
                  </a:cubicBezTo>
                  <a:cubicBezTo>
                    <a:pt x="527" y="4587"/>
                    <a:pt x="627" y="4712"/>
                    <a:pt x="827" y="4812"/>
                  </a:cubicBezTo>
                  <a:cubicBezTo>
                    <a:pt x="953" y="4913"/>
                    <a:pt x="1053" y="5013"/>
                    <a:pt x="1253" y="5113"/>
                  </a:cubicBezTo>
                  <a:cubicBezTo>
                    <a:pt x="1579" y="5213"/>
                    <a:pt x="1780" y="5213"/>
                    <a:pt x="1980" y="5213"/>
                  </a:cubicBezTo>
                  <a:lnTo>
                    <a:pt x="2306" y="5213"/>
                  </a:lnTo>
                  <a:lnTo>
                    <a:pt x="2306" y="5113"/>
                  </a:lnTo>
                  <a:lnTo>
                    <a:pt x="1980" y="5113"/>
                  </a:lnTo>
                  <a:cubicBezTo>
                    <a:pt x="1780" y="5113"/>
                    <a:pt x="1579" y="5013"/>
                    <a:pt x="1354" y="4913"/>
                  </a:cubicBezTo>
                  <a:cubicBezTo>
                    <a:pt x="1153" y="4812"/>
                    <a:pt x="1053" y="4812"/>
                    <a:pt x="953" y="4712"/>
                  </a:cubicBezTo>
                  <a:cubicBezTo>
                    <a:pt x="827" y="4587"/>
                    <a:pt x="727" y="4386"/>
                    <a:pt x="627" y="4286"/>
                  </a:cubicBezTo>
                  <a:cubicBezTo>
                    <a:pt x="527" y="3960"/>
                    <a:pt x="426" y="3559"/>
                    <a:pt x="426" y="3133"/>
                  </a:cubicBezTo>
                  <a:cubicBezTo>
                    <a:pt x="326" y="2406"/>
                    <a:pt x="426" y="1579"/>
                    <a:pt x="627" y="1053"/>
                  </a:cubicBezTo>
                  <a:cubicBezTo>
                    <a:pt x="727" y="426"/>
                    <a:pt x="827" y="0"/>
                    <a:pt x="827"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586;p59">
              <a:extLst>
                <a:ext uri="{FF2B5EF4-FFF2-40B4-BE49-F238E27FC236}">
                  <a16:creationId xmlns="" xmlns:a16="http://schemas.microsoft.com/office/drawing/2014/main" id="{32F96883-B3FB-4E8D-8175-C4DD71A52DD4}"/>
                </a:ext>
              </a:extLst>
            </p:cNvPr>
            <p:cNvSpPr/>
            <p:nvPr/>
          </p:nvSpPr>
          <p:spPr>
            <a:xfrm>
              <a:off x="8164746" y="2886761"/>
              <a:ext cx="252695" cy="266702"/>
            </a:xfrm>
            <a:custGeom>
              <a:avLst/>
              <a:gdLst/>
              <a:ahLst/>
              <a:cxnLst/>
              <a:rect l="l" t="t" r="r" b="b"/>
              <a:pathLst>
                <a:path w="10427" h="11005" extrusionOk="0">
                  <a:moveTo>
                    <a:pt x="4387" y="2859"/>
                  </a:moveTo>
                  <a:lnTo>
                    <a:pt x="4387" y="3486"/>
                  </a:lnTo>
                  <a:cubicBezTo>
                    <a:pt x="4261" y="4212"/>
                    <a:pt x="3860" y="5265"/>
                    <a:pt x="3635" y="5892"/>
                  </a:cubicBezTo>
                  <a:lnTo>
                    <a:pt x="3635" y="5265"/>
                  </a:lnTo>
                  <a:cubicBezTo>
                    <a:pt x="3760" y="4438"/>
                    <a:pt x="3961" y="3586"/>
                    <a:pt x="4387" y="2859"/>
                  </a:cubicBezTo>
                  <a:close/>
                  <a:moveTo>
                    <a:pt x="7394" y="3912"/>
                  </a:moveTo>
                  <a:lnTo>
                    <a:pt x="7394" y="3912"/>
                  </a:lnTo>
                  <a:cubicBezTo>
                    <a:pt x="6667" y="5265"/>
                    <a:pt x="5640" y="6418"/>
                    <a:pt x="5114" y="6719"/>
                  </a:cubicBezTo>
                  <a:cubicBezTo>
                    <a:pt x="5214" y="6318"/>
                    <a:pt x="5740" y="5365"/>
                    <a:pt x="7194" y="4112"/>
                  </a:cubicBezTo>
                  <a:cubicBezTo>
                    <a:pt x="7194" y="4012"/>
                    <a:pt x="7294" y="4012"/>
                    <a:pt x="7394" y="3912"/>
                  </a:cubicBezTo>
                  <a:close/>
                  <a:moveTo>
                    <a:pt x="7326" y="647"/>
                  </a:moveTo>
                  <a:cubicBezTo>
                    <a:pt x="7591" y="647"/>
                    <a:pt x="7845" y="744"/>
                    <a:pt x="8021" y="979"/>
                  </a:cubicBezTo>
                  <a:cubicBezTo>
                    <a:pt x="8447" y="1305"/>
                    <a:pt x="8246" y="2032"/>
                    <a:pt x="8146" y="2558"/>
                  </a:cubicBezTo>
                  <a:cubicBezTo>
                    <a:pt x="8021" y="2659"/>
                    <a:pt x="8021" y="2759"/>
                    <a:pt x="7921" y="2959"/>
                  </a:cubicBezTo>
                  <a:cubicBezTo>
                    <a:pt x="7520" y="3085"/>
                    <a:pt x="7094" y="3285"/>
                    <a:pt x="6768" y="3711"/>
                  </a:cubicBezTo>
                  <a:cubicBezTo>
                    <a:pt x="5214" y="4964"/>
                    <a:pt x="4261" y="6418"/>
                    <a:pt x="4587" y="7045"/>
                  </a:cubicBezTo>
                  <a:cubicBezTo>
                    <a:pt x="4587" y="7245"/>
                    <a:pt x="4788" y="7345"/>
                    <a:pt x="5013" y="7345"/>
                  </a:cubicBezTo>
                  <a:cubicBezTo>
                    <a:pt x="5840" y="7345"/>
                    <a:pt x="7620" y="5165"/>
                    <a:pt x="8347" y="3486"/>
                  </a:cubicBezTo>
                  <a:cubicBezTo>
                    <a:pt x="8523" y="3444"/>
                    <a:pt x="8661" y="3420"/>
                    <a:pt x="8776" y="3420"/>
                  </a:cubicBezTo>
                  <a:cubicBezTo>
                    <a:pt x="8939" y="3420"/>
                    <a:pt x="9056" y="3468"/>
                    <a:pt x="9174" y="3586"/>
                  </a:cubicBezTo>
                  <a:cubicBezTo>
                    <a:pt x="9399" y="3811"/>
                    <a:pt x="9399" y="4839"/>
                    <a:pt x="7520" y="6619"/>
                  </a:cubicBezTo>
                  <a:cubicBezTo>
                    <a:pt x="5414" y="8724"/>
                    <a:pt x="3334" y="9651"/>
                    <a:pt x="1880" y="10077"/>
                  </a:cubicBezTo>
                  <a:cubicBezTo>
                    <a:pt x="2181" y="9751"/>
                    <a:pt x="2507" y="9225"/>
                    <a:pt x="2607" y="8724"/>
                  </a:cubicBezTo>
                  <a:cubicBezTo>
                    <a:pt x="2808" y="8097"/>
                    <a:pt x="2607" y="7345"/>
                    <a:pt x="2507" y="6518"/>
                  </a:cubicBezTo>
                  <a:cubicBezTo>
                    <a:pt x="2181" y="5265"/>
                    <a:pt x="1981" y="3811"/>
                    <a:pt x="2808" y="1932"/>
                  </a:cubicBezTo>
                  <a:cubicBezTo>
                    <a:pt x="3134" y="979"/>
                    <a:pt x="3535" y="679"/>
                    <a:pt x="3760" y="679"/>
                  </a:cubicBezTo>
                  <a:lnTo>
                    <a:pt x="3860" y="679"/>
                  </a:lnTo>
                  <a:cubicBezTo>
                    <a:pt x="4061" y="779"/>
                    <a:pt x="4261" y="1205"/>
                    <a:pt x="4387" y="1832"/>
                  </a:cubicBezTo>
                  <a:cubicBezTo>
                    <a:pt x="3635" y="2759"/>
                    <a:pt x="3134" y="3912"/>
                    <a:pt x="3008" y="5265"/>
                  </a:cubicBezTo>
                  <a:cubicBezTo>
                    <a:pt x="2908" y="6318"/>
                    <a:pt x="3008" y="6944"/>
                    <a:pt x="3434" y="6944"/>
                  </a:cubicBezTo>
                  <a:cubicBezTo>
                    <a:pt x="3635" y="6944"/>
                    <a:pt x="3961" y="6844"/>
                    <a:pt x="4487" y="5591"/>
                  </a:cubicBezTo>
                  <a:cubicBezTo>
                    <a:pt x="4688" y="4839"/>
                    <a:pt x="4888" y="4012"/>
                    <a:pt x="5013" y="3486"/>
                  </a:cubicBezTo>
                  <a:cubicBezTo>
                    <a:pt x="5114" y="2959"/>
                    <a:pt x="5114" y="2458"/>
                    <a:pt x="5013" y="2032"/>
                  </a:cubicBezTo>
                  <a:cubicBezTo>
                    <a:pt x="5515" y="1405"/>
                    <a:pt x="6141" y="979"/>
                    <a:pt x="6768" y="779"/>
                  </a:cubicBezTo>
                  <a:cubicBezTo>
                    <a:pt x="6944" y="696"/>
                    <a:pt x="7138" y="647"/>
                    <a:pt x="7326" y="647"/>
                  </a:cubicBezTo>
                  <a:close/>
                  <a:moveTo>
                    <a:pt x="7300" y="1"/>
                  </a:moveTo>
                  <a:cubicBezTo>
                    <a:pt x="7074" y="1"/>
                    <a:pt x="6831" y="49"/>
                    <a:pt x="6567" y="152"/>
                  </a:cubicBezTo>
                  <a:cubicBezTo>
                    <a:pt x="6041" y="353"/>
                    <a:pt x="5414" y="679"/>
                    <a:pt x="4888" y="1305"/>
                  </a:cubicBezTo>
                  <a:cubicBezTo>
                    <a:pt x="4688" y="578"/>
                    <a:pt x="4387" y="152"/>
                    <a:pt x="3961" y="52"/>
                  </a:cubicBezTo>
                  <a:cubicBezTo>
                    <a:pt x="3907" y="36"/>
                    <a:pt x="3842" y="24"/>
                    <a:pt x="3769" y="24"/>
                  </a:cubicBezTo>
                  <a:cubicBezTo>
                    <a:pt x="3395" y="24"/>
                    <a:pt x="2788" y="308"/>
                    <a:pt x="2181" y="1606"/>
                  </a:cubicBezTo>
                  <a:cubicBezTo>
                    <a:pt x="1254" y="3711"/>
                    <a:pt x="1655" y="5365"/>
                    <a:pt x="1880" y="6719"/>
                  </a:cubicBezTo>
                  <a:cubicBezTo>
                    <a:pt x="1981" y="7471"/>
                    <a:pt x="2181" y="8097"/>
                    <a:pt x="1981" y="8498"/>
                  </a:cubicBezTo>
                  <a:cubicBezTo>
                    <a:pt x="1655" y="9852"/>
                    <a:pt x="302" y="10378"/>
                    <a:pt x="302" y="10378"/>
                  </a:cubicBezTo>
                  <a:cubicBezTo>
                    <a:pt x="101" y="10378"/>
                    <a:pt x="1" y="10604"/>
                    <a:pt x="101" y="10704"/>
                  </a:cubicBezTo>
                  <a:cubicBezTo>
                    <a:pt x="101" y="10904"/>
                    <a:pt x="201" y="11005"/>
                    <a:pt x="402" y="11005"/>
                  </a:cubicBezTo>
                  <a:cubicBezTo>
                    <a:pt x="502" y="11005"/>
                    <a:pt x="4387" y="10704"/>
                    <a:pt x="7921" y="7145"/>
                  </a:cubicBezTo>
                  <a:cubicBezTo>
                    <a:pt x="10427" y="4639"/>
                    <a:pt x="9901" y="3486"/>
                    <a:pt x="9600" y="3185"/>
                  </a:cubicBezTo>
                  <a:cubicBezTo>
                    <a:pt x="9399" y="2859"/>
                    <a:pt x="9073" y="2759"/>
                    <a:pt x="8647" y="2759"/>
                  </a:cubicBezTo>
                  <a:cubicBezTo>
                    <a:pt x="8973" y="1832"/>
                    <a:pt x="8973" y="1080"/>
                    <a:pt x="8547" y="578"/>
                  </a:cubicBezTo>
                  <a:cubicBezTo>
                    <a:pt x="8188" y="220"/>
                    <a:pt x="7783" y="1"/>
                    <a:pt x="7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587;p59">
              <a:extLst>
                <a:ext uri="{FF2B5EF4-FFF2-40B4-BE49-F238E27FC236}">
                  <a16:creationId xmlns="" xmlns:a16="http://schemas.microsoft.com/office/drawing/2014/main" id="{40580872-11FA-42A4-80CE-14C445FC0647}"/>
                </a:ext>
              </a:extLst>
            </p:cNvPr>
            <p:cNvSpPr/>
            <p:nvPr/>
          </p:nvSpPr>
          <p:spPr>
            <a:xfrm>
              <a:off x="6643286" y="3763232"/>
              <a:ext cx="75951" cy="60756"/>
            </a:xfrm>
            <a:custGeom>
              <a:avLst/>
              <a:gdLst/>
              <a:ahLst/>
              <a:cxnLst/>
              <a:rect l="l" t="t" r="r" b="b"/>
              <a:pathLst>
                <a:path w="3134" h="2507" extrusionOk="0">
                  <a:moveTo>
                    <a:pt x="1579" y="1"/>
                  </a:moveTo>
                  <a:cubicBezTo>
                    <a:pt x="0" y="1"/>
                    <a:pt x="0" y="2507"/>
                    <a:pt x="1579" y="2507"/>
                  </a:cubicBezTo>
                  <a:cubicBezTo>
                    <a:pt x="3133" y="2507"/>
                    <a:pt x="3133" y="1"/>
                    <a:pt x="1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588;p59">
              <a:extLst>
                <a:ext uri="{FF2B5EF4-FFF2-40B4-BE49-F238E27FC236}">
                  <a16:creationId xmlns="" xmlns:a16="http://schemas.microsoft.com/office/drawing/2014/main" id="{042B7323-4733-45AE-A615-39E65B86434E}"/>
                </a:ext>
              </a:extLst>
            </p:cNvPr>
            <p:cNvSpPr/>
            <p:nvPr/>
          </p:nvSpPr>
          <p:spPr>
            <a:xfrm>
              <a:off x="8035385" y="4042020"/>
              <a:ext cx="60756" cy="61968"/>
            </a:xfrm>
            <a:custGeom>
              <a:avLst/>
              <a:gdLst/>
              <a:ahLst/>
              <a:cxnLst/>
              <a:rect l="l" t="t" r="r" b="b"/>
              <a:pathLst>
                <a:path w="2507" h="2557" extrusionOk="0">
                  <a:moveTo>
                    <a:pt x="1254" y="0"/>
                  </a:moveTo>
                  <a:cubicBezTo>
                    <a:pt x="953" y="0"/>
                    <a:pt x="627" y="101"/>
                    <a:pt x="426" y="301"/>
                  </a:cubicBezTo>
                  <a:cubicBezTo>
                    <a:pt x="201" y="527"/>
                    <a:pt x="0" y="827"/>
                    <a:pt x="0" y="1153"/>
                  </a:cubicBezTo>
                  <a:cubicBezTo>
                    <a:pt x="101" y="1454"/>
                    <a:pt x="101" y="1655"/>
                    <a:pt x="201" y="1880"/>
                  </a:cubicBezTo>
                  <a:cubicBezTo>
                    <a:pt x="326" y="2081"/>
                    <a:pt x="527" y="2281"/>
                    <a:pt x="727" y="2406"/>
                  </a:cubicBezTo>
                  <a:cubicBezTo>
                    <a:pt x="890" y="2507"/>
                    <a:pt x="1072" y="2557"/>
                    <a:pt x="1254" y="2557"/>
                  </a:cubicBezTo>
                  <a:cubicBezTo>
                    <a:pt x="1435" y="2557"/>
                    <a:pt x="1617" y="2507"/>
                    <a:pt x="1780" y="2406"/>
                  </a:cubicBezTo>
                  <a:cubicBezTo>
                    <a:pt x="1980" y="2281"/>
                    <a:pt x="2206" y="2081"/>
                    <a:pt x="2306" y="1880"/>
                  </a:cubicBezTo>
                  <a:cubicBezTo>
                    <a:pt x="2406" y="1655"/>
                    <a:pt x="2406" y="1454"/>
                    <a:pt x="2507" y="1153"/>
                  </a:cubicBezTo>
                  <a:cubicBezTo>
                    <a:pt x="2507" y="928"/>
                    <a:pt x="2306" y="527"/>
                    <a:pt x="2081" y="301"/>
                  </a:cubicBezTo>
                  <a:cubicBezTo>
                    <a:pt x="1880" y="101"/>
                    <a:pt x="1579"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589;p59">
              <a:extLst>
                <a:ext uri="{FF2B5EF4-FFF2-40B4-BE49-F238E27FC236}">
                  <a16:creationId xmlns="" xmlns:a16="http://schemas.microsoft.com/office/drawing/2014/main" id="{8E7A2182-917A-4AC4-85B2-AC23DA982FF4}"/>
                </a:ext>
              </a:extLst>
            </p:cNvPr>
            <p:cNvSpPr/>
            <p:nvPr/>
          </p:nvSpPr>
          <p:spPr>
            <a:xfrm>
              <a:off x="8197559" y="4003755"/>
              <a:ext cx="85645" cy="66233"/>
            </a:xfrm>
            <a:custGeom>
              <a:avLst/>
              <a:gdLst/>
              <a:ahLst/>
              <a:cxnLst/>
              <a:rect l="l" t="t" r="r" b="b"/>
              <a:pathLst>
                <a:path w="3534" h="2733" extrusionOk="0">
                  <a:moveTo>
                    <a:pt x="1780" y="0"/>
                  </a:moveTo>
                  <a:cubicBezTo>
                    <a:pt x="0" y="0"/>
                    <a:pt x="0" y="2732"/>
                    <a:pt x="1780" y="2732"/>
                  </a:cubicBezTo>
                  <a:cubicBezTo>
                    <a:pt x="3534" y="2732"/>
                    <a:pt x="3534" y="0"/>
                    <a:pt x="1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590;p59">
              <a:extLst>
                <a:ext uri="{FF2B5EF4-FFF2-40B4-BE49-F238E27FC236}">
                  <a16:creationId xmlns="" xmlns:a16="http://schemas.microsoft.com/office/drawing/2014/main" id="{B121B95A-C5BB-44D2-96C9-1CE636A0351F}"/>
                </a:ext>
              </a:extLst>
            </p:cNvPr>
            <p:cNvSpPr/>
            <p:nvPr/>
          </p:nvSpPr>
          <p:spPr>
            <a:xfrm>
              <a:off x="7635742" y="4181099"/>
              <a:ext cx="63180" cy="71541"/>
            </a:xfrm>
            <a:custGeom>
              <a:avLst/>
              <a:gdLst/>
              <a:ahLst/>
              <a:cxnLst/>
              <a:rect l="l" t="t" r="r" b="b"/>
              <a:pathLst>
                <a:path w="2607" h="2952" extrusionOk="0">
                  <a:moveTo>
                    <a:pt x="1353" y="1"/>
                  </a:moveTo>
                  <a:cubicBezTo>
                    <a:pt x="727" y="1"/>
                    <a:pt x="0" y="627"/>
                    <a:pt x="0" y="1254"/>
                  </a:cubicBezTo>
                  <a:cubicBezTo>
                    <a:pt x="100" y="1555"/>
                    <a:pt x="100" y="1780"/>
                    <a:pt x="201" y="1981"/>
                  </a:cubicBezTo>
                  <a:cubicBezTo>
                    <a:pt x="201" y="2181"/>
                    <a:pt x="301" y="2307"/>
                    <a:pt x="301" y="2407"/>
                  </a:cubicBezTo>
                  <a:cubicBezTo>
                    <a:pt x="464" y="2770"/>
                    <a:pt x="884" y="2952"/>
                    <a:pt x="1300" y="2952"/>
                  </a:cubicBezTo>
                  <a:cubicBezTo>
                    <a:pt x="1717" y="2952"/>
                    <a:pt x="2130" y="2770"/>
                    <a:pt x="2281" y="2407"/>
                  </a:cubicBezTo>
                  <a:cubicBezTo>
                    <a:pt x="2281" y="2307"/>
                    <a:pt x="2406" y="2181"/>
                    <a:pt x="2506" y="1981"/>
                  </a:cubicBezTo>
                  <a:cubicBezTo>
                    <a:pt x="2506" y="1780"/>
                    <a:pt x="2607" y="1555"/>
                    <a:pt x="2607" y="1254"/>
                  </a:cubicBezTo>
                  <a:cubicBezTo>
                    <a:pt x="2607" y="928"/>
                    <a:pt x="2406" y="627"/>
                    <a:pt x="2181" y="427"/>
                  </a:cubicBezTo>
                  <a:cubicBezTo>
                    <a:pt x="1980" y="201"/>
                    <a:pt x="1654"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591;p59">
              <a:extLst>
                <a:ext uri="{FF2B5EF4-FFF2-40B4-BE49-F238E27FC236}">
                  <a16:creationId xmlns="" xmlns:a16="http://schemas.microsoft.com/office/drawing/2014/main" id="{6338766B-AA3A-40FA-BA37-34CEE3B7C5A2}"/>
                </a:ext>
              </a:extLst>
            </p:cNvPr>
            <p:cNvSpPr/>
            <p:nvPr/>
          </p:nvSpPr>
          <p:spPr>
            <a:xfrm flipH="1">
              <a:off x="6161417" y="2887144"/>
              <a:ext cx="238957" cy="147228"/>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592;p59">
              <a:extLst>
                <a:ext uri="{FF2B5EF4-FFF2-40B4-BE49-F238E27FC236}">
                  <a16:creationId xmlns="" xmlns:a16="http://schemas.microsoft.com/office/drawing/2014/main" id="{0FBF73EB-B97E-42C3-9CC9-C6975779BEF2}"/>
                </a:ext>
              </a:extLst>
            </p:cNvPr>
            <p:cNvSpPr/>
            <p:nvPr/>
          </p:nvSpPr>
          <p:spPr>
            <a:xfrm flipH="1">
              <a:off x="6232300" y="3049027"/>
              <a:ext cx="257085" cy="134480"/>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93;p59">
              <a:extLst>
                <a:ext uri="{FF2B5EF4-FFF2-40B4-BE49-F238E27FC236}">
                  <a16:creationId xmlns="" xmlns:a16="http://schemas.microsoft.com/office/drawing/2014/main" id="{EA6E0EDF-6C81-4209-BC7E-D2A234C08CFC}"/>
                </a:ext>
              </a:extLst>
            </p:cNvPr>
            <p:cNvSpPr/>
            <p:nvPr/>
          </p:nvSpPr>
          <p:spPr>
            <a:xfrm flipH="1">
              <a:off x="6315357" y="2603194"/>
              <a:ext cx="105616" cy="271723"/>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94;p59">
              <a:extLst>
                <a:ext uri="{FF2B5EF4-FFF2-40B4-BE49-F238E27FC236}">
                  <a16:creationId xmlns="" xmlns:a16="http://schemas.microsoft.com/office/drawing/2014/main" id="{038D2BC1-EC43-4E38-BBA3-97F76FC96C68}"/>
                </a:ext>
              </a:extLst>
            </p:cNvPr>
            <p:cNvSpPr/>
            <p:nvPr/>
          </p:nvSpPr>
          <p:spPr>
            <a:xfrm flipH="1">
              <a:off x="6462433" y="2917194"/>
              <a:ext cx="107967" cy="271117"/>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95;p59">
              <a:extLst>
                <a:ext uri="{FF2B5EF4-FFF2-40B4-BE49-F238E27FC236}">
                  <a16:creationId xmlns="" xmlns:a16="http://schemas.microsoft.com/office/drawing/2014/main" id="{29499F59-7062-43E7-8FA7-03E8BE3C1849}"/>
                </a:ext>
              </a:extLst>
            </p:cNvPr>
            <p:cNvSpPr/>
            <p:nvPr/>
          </p:nvSpPr>
          <p:spPr>
            <a:xfrm flipH="1">
              <a:off x="6132434" y="2700227"/>
              <a:ext cx="210190" cy="214771"/>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96;p59">
              <a:extLst>
                <a:ext uri="{FF2B5EF4-FFF2-40B4-BE49-F238E27FC236}">
                  <a16:creationId xmlns="" xmlns:a16="http://schemas.microsoft.com/office/drawing/2014/main" id="{C08F5C72-77E7-4EA8-B25D-655BF3CBDE86}"/>
                </a:ext>
              </a:extLst>
            </p:cNvPr>
            <p:cNvSpPr/>
            <p:nvPr/>
          </p:nvSpPr>
          <p:spPr>
            <a:xfrm flipH="1">
              <a:off x="6385709" y="2800628"/>
              <a:ext cx="88094" cy="278969"/>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97;p59">
              <a:extLst>
                <a:ext uri="{FF2B5EF4-FFF2-40B4-BE49-F238E27FC236}">
                  <a16:creationId xmlns="" xmlns:a16="http://schemas.microsoft.com/office/drawing/2014/main" id="{9FB0EAC4-A9D7-4D15-BBD6-D109D3C50FDC}"/>
                </a:ext>
              </a:extLst>
            </p:cNvPr>
            <p:cNvSpPr/>
            <p:nvPr/>
          </p:nvSpPr>
          <p:spPr>
            <a:xfrm flipH="1">
              <a:off x="6201070" y="2503786"/>
              <a:ext cx="93571" cy="254516"/>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98;p59">
              <a:extLst>
                <a:ext uri="{FF2B5EF4-FFF2-40B4-BE49-F238E27FC236}">
                  <a16:creationId xmlns="" xmlns:a16="http://schemas.microsoft.com/office/drawing/2014/main" id="{ACF26228-4760-41B4-A087-C45EAF7474F7}"/>
                </a:ext>
              </a:extLst>
            </p:cNvPr>
            <p:cNvSpPr/>
            <p:nvPr/>
          </p:nvSpPr>
          <p:spPr>
            <a:xfrm flipH="1">
              <a:off x="6273958" y="2668577"/>
              <a:ext cx="278824" cy="610843"/>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Arrow: Right 63">
            <a:hlinkClick r:id="rId3" action="ppaction://hlinksldjump"/>
            <a:extLst>
              <a:ext uri="{FF2B5EF4-FFF2-40B4-BE49-F238E27FC236}">
                <a16:creationId xmlns="" xmlns:a16="http://schemas.microsoft.com/office/drawing/2014/main" id="{9FF7F9B3-3530-469B-BDB4-74552E6B31D7}"/>
              </a:ext>
            </a:extLst>
          </p:cNvPr>
          <p:cNvSpPr/>
          <p:nvPr/>
        </p:nvSpPr>
        <p:spPr>
          <a:xfrm flipH="1">
            <a:off x="699354" y="4238298"/>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5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est Animals Planner by Slidesgo">
  <a:themeElements>
    <a:clrScheme name="Simple Light">
      <a:dk1>
        <a:srgbClr val="996041"/>
      </a:dk1>
      <a:lt1>
        <a:srgbClr val="FEF7C2"/>
      </a:lt1>
      <a:dk2>
        <a:srgbClr val="83492E"/>
      </a:dk2>
      <a:lt2>
        <a:srgbClr val="000000"/>
      </a:lt2>
      <a:accent1>
        <a:srgbClr val="68BC91"/>
      </a:accent1>
      <a:accent2>
        <a:srgbClr val="EB5C6E"/>
      </a:accent2>
      <a:accent3>
        <a:srgbClr val="FECC4F"/>
      </a:accent3>
      <a:accent4>
        <a:srgbClr val="00838F"/>
      </a:accent4>
      <a:accent5>
        <a:srgbClr val="F08260"/>
      </a:accent5>
      <a:accent6>
        <a:srgbClr val="F18735"/>
      </a:accent6>
      <a:hlink>
        <a:srgbClr val="0083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627</Words>
  <Application>Microsoft Office PowerPoint</Application>
  <PresentationFormat>On-screen Show (16:9)</PresentationFormat>
  <Paragraphs>146</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Pangolin</vt:lpstr>
      <vt:lpstr>Roboto</vt:lpstr>
      <vt:lpstr>Arial</vt:lpstr>
      <vt:lpstr>HP001 4 hàng</vt:lpstr>
      <vt:lpstr>Times New Roman</vt:lpstr>
      <vt:lpstr>Montserrat</vt:lpstr>
      <vt:lpstr>Montserrat Alternates</vt:lpstr>
      <vt:lpstr>Forest Animals Planner by Slidesgo</vt:lpstr>
      <vt:lpstr>ÔN TẬP GIỮA HỌC KÌ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GIỮA HỌC KÌ I</dc:title>
  <dc:creator>anh nguyễn</dc:creator>
  <cp:lastModifiedBy>Admin</cp:lastModifiedBy>
  <cp:revision>4</cp:revision>
  <dcterms:modified xsi:type="dcterms:W3CDTF">2021-11-06T19:36:48Z</dcterms:modified>
</cp:coreProperties>
</file>